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94" r:id="rId4"/>
    <p:sldMasterId id="2147483695" r:id="rId5"/>
    <p:sldMasterId id="2147483696" r:id="rId6"/>
    <p:sldMasterId id="2147483697"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B5296C-BF33-477E-B5B7-D37C3752CA4E}">
  <a:tblStyle styleId="{90B5296C-BF33-477E-B5B7-D37C3752CA4E}"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9EFF7"/>
          </a:solidFill>
        </a:fill>
      </a:tcStyle>
    </a:wholeTbl>
    <a:band1H>
      <a:tcStyle>
        <a:fill>
          <a:solidFill>
            <a:srgbClr val="D0DEEF"/>
          </a:solidFill>
        </a:fill>
      </a:tcStyle>
    </a:band1H>
    <a:band1V>
      <a:tcStyle>
        <a:fill>
          <a:solidFill>
            <a:srgbClr val="D0DEEF"/>
          </a:solidFill>
        </a:fill>
      </a:tcStyle>
    </a:band1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Calibri"/>
          <a:ea typeface="Calibri"/>
          <a:cs typeface="Calibri"/>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 styleId="{60658ED6-AF13-4D6C-9AF8-D7F4787E1351}" styleName="Table_1"/>
  <a:tblStyle styleId="{A629504A-798D-41F8-96DE-A6FC86D6A80E}" styleName="Table_2">
    <a:wholeTbl>
      <a:tcTxStyle b="off" i="off">
        <a:font>
          <a:latin typeface="Arial"/>
          <a:ea typeface="Arial"/>
          <a:cs typeface="Arial"/>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6E6E6"/>
          </a:solidFill>
        </a:fill>
      </a:tcStyle>
    </a:wholeTbl>
    <a:band1H>
      <a:tcStyle>
        <a:fill>
          <a:solidFill>
            <a:srgbClr val="CACACA"/>
          </a:solidFill>
        </a:fill>
      </a:tcStyle>
    </a:band1H>
    <a:band1V>
      <a:tcStyle>
        <a:fill>
          <a:solidFill>
            <a:srgbClr val="CACACA"/>
          </a:solidFill>
        </a:fill>
      </a:tcStyle>
    </a:band1V>
    <a:lastCol>
      <a:tcTxStyle b="on" i="off">
        <a:font>
          <a:latin typeface="Arial"/>
          <a:ea typeface="Arial"/>
          <a:cs typeface="Arial"/>
        </a:font>
        <a:schemeClr val="lt1"/>
      </a:tcTxStyle>
      <a:tcStyle>
        <a:fill>
          <a:solidFill>
            <a:schemeClr val="dk1"/>
          </a:solidFill>
        </a:fill>
      </a:tcStyle>
    </a:lastCol>
    <a:firstCol>
      <a:tcTxStyle b="on" i="off">
        <a:font>
          <a:latin typeface="Arial"/>
          <a:ea typeface="Arial"/>
          <a:cs typeface="Arial"/>
        </a:font>
        <a:schemeClr val="lt1"/>
      </a:tcTxStyle>
      <a:tcStyle>
        <a:fill>
          <a:solidFill>
            <a:schemeClr val="dk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med" w="med" type="none"/>
              <a:tailEnd len="med" w="med" type="none"/>
            </a:ln>
          </a:top>
        </a:tcBdr>
        <a:fill>
          <a:solidFill>
            <a:schemeClr val="dk1"/>
          </a:solidFill>
        </a:fill>
      </a:tcStyle>
    </a:lastRow>
    <a:firstRow>
      <a:tcTxStyle b="on" i="off">
        <a:font>
          <a:latin typeface="Arial"/>
          <a:ea typeface="Arial"/>
          <a:cs typeface="Arial"/>
        </a:font>
        <a:schemeClr val="lt1"/>
      </a:tcTxStyle>
      <a:tcStyle>
        <a:tcBdr>
          <a:bottom>
            <a:ln cap="flat" cmpd="sng" w="38100">
              <a:solidFill>
                <a:schemeClr val="lt1"/>
              </a:solidFill>
              <a:prstDash val="solid"/>
              <a:round/>
              <a:headEnd len="med" w="med" type="none"/>
              <a:tailEnd len="med" w="med" type="none"/>
            </a:ln>
          </a:bottom>
        </a:tcBdr>
        <a:fill>
          <a:solidFill>
            <a:schemeClr val="dk1"/>
          </a:solidFill>
        </a:fill>
      </a:tcStyle>
    </a:firstRow>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20" Type="http://schemas.openxmlformats.org/officeDocument/2006/relationships/slide" Target="slides/slide12.xml"/><Relationship Id="rId42" Type="http://schemas.openxmlformats.org/officeDocument/2006/relationships/slide" Target="slides/slide34.xml"/><Relationship Id="rId41" Type="http://schemas.openxmlformats.org/officeDocument/2006/relationships/slide" Target="slides/slide33.xml"/><Relationship Id="rId22" Type="http://schemas.openxmlformats.org/officeDocument/2006/relationships/slide" Target="slides/slide14.xml"/><Relationship Id="rId21" Type="http://schemas.openxmlformats.org/officeDocument/2006/relationships/slide" Target="slides/slide13.xml"/><Relationship Id="rId43" Type="http://schemas.openxmlformats.org/officeDocument/2006/relationships/slide" Target="slides/slide35.xml"/><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1.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slide" Target="slides/slide25.xml"/><Relationship Id="rId10" Type="http://schemas.openxmlformats.org/officeDocument/2006/relationships/slide" Target="slides/slide2.xml"/><Relationship Id="rId32" Type="http://schemas.openxmlformats.org/officeDocument/2006/relationships/slide" Target="slides/slide24.xml"/><Relationship Id="rId13" Type="http://schemas.openxmlformats.org/officeDocument/2006/relationships/slide" Target="slides/slide5.xml"/><Relationship Id="rId35" Type="http://schemas.openxmlformats.org/officeDocument/2006/relationships/slide" Target="slides/slide27.xml"/><Relationship Id="rId12" Type="http://schemas.openxmlformats.org/officeDocument/2006/relationships/slide" Target="slides/slide4.xml"/><Relationship Id="rId34" Type="http://schemas.openxmlformats.org/officeDocument/2006/relationships/slide" Target="slides/slide26.xml"/><Relationship Id="rId15" Type="http://schemas.openxmlformats.org/officeDocument/2006/relationships/slide" Target="slides/slide7.xml"/><Relationship Id="rId37" Type="http://schemas.openxmlformats.org/officeDocument/2006/relationships/slide" Target="slides/slide29.xml"/><Relationship Id="rId14" Type="http://schemas.openxmlformats.org/officeDocument/2006/relationships/slide" Target="slides/slide6.xml"/><Relationship Id="rId36" Type="http://schemas.openxmlformats.org/officeDocument/2006/relationships/slide" Target="slides/slide28.xml"/><Relationship Id="rId17" Type="http://schemas.openxmlformats.org/officeDocument/2006/relationships/slide" Target="slides/slide9.xml"/><Relationship Id="rId39" Type="http://schemas.openxmlformats.org/officeDocument/2006/relationships/slide" Target="slides/slide31.xml"/><Relationship Id="rId16" Type="http://schemas.openxmlformats.org/officeDocument/2006/relationships/slide" Target="slides/slide8.xml"/><Relationship Id="rId38" Type="http://schemas.openxmlformats.org/officeDocument/2006/relationships/slide" Target="slides/slide30.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27" name="Shape 22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1" name="Shape 361"/>
        <p:cNvGrpSpPr/>
        <p:nvPr/>
      </p:nvGrpSpPr>
      <p:grpSpPr>
        <a:xfrm>
          <a:off x="0" y="0"/>
          <a:ext cx="0" cy="0"/>
          <a:chOff x="0" y="0"/>
          <a:chExt cx="0" cy="0"/>
        </a:xfrm>
      </p:grpSpPr>
      <p:sp>
        <p:nvSpPr>
          <p:cNvPr id="362" name="Shape 36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63" name="Shape 36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1" name="Shape 371"/>
        <p:cNvGrpSpPr/>
        <p:nvPr/>
      </p:nvGrpSpPr>
      <p:grpSpPr>
        <a:xfrm>
          <a:off x="0" y="0"/>
          <a:ext cx="0" cy="0"/>
          <a:chOff x="0" y="0"/>
          <a:chExt cx="0" cy="0"/>
        </a:xfrm>
      </p:grpSpPr>
      <p:sp>
        <p:nvSpPr>
          <p:cNvPr id="372" name="Shape 37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73" name="Shape 37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1" name="Shape 411"/>
        <p:cNvGrpSpPr/>
        <p:nvPr/>
      </p:nvGrpSpPr>
      <p:grpSpPr>
        <a:xfrm>
          <a:off x="0" y="0"/>
          <a:ext cx="0" cy="0"/>
          <a:chOff x="0" y="0"/>
          <a:chExt cx="0" cy="0"/>
        </a:xfrm>
      </p:grpSpPr>
      <p:sp>
        <p:nvSpPr>
          <p:cNvPr id="412" name="Shape 412"/>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13" name="Shape 413"/>
          <p:cNvSpPr txBox="1"/>
          <p:nvPr>
            <p:ph idx="1" type="body"/>
          </p:nvPr>
        </p:nvSpPr>
        <p:spPr>
          <a:xfrm>
            <a:off x="685800" y="4400550"/>
            <a:ext cx="5486399" cy="36005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Calibri"/>
              <a:buNone/>
            </a:pPr>
            <a:r>
              <a:rPr b="1" i="0" lang="zh-TW" sz="1200" u="none" cap="none" strike="noStrike">
                <a:solidFill>
                  <a:schemeClr val="dk1"/>
                </a:solidFill>
                <a:latin typeface="Calibri"/>
                <a:ea typeface="Calibri"/>
                <a:cs typeface="Calibri"/>
                <a:sym typeface="Calibri"/>
              </a:rPr>
              <a:t>You can have many problems</a:t>
            </a:r>
            <a:r>
              <a:rPr b="0" i="0" lang="zh-TW" sz="1200" u="none" cap="none" strike="noStrike">
                <a:solidFill>
                  <a:schemeClr val="dk1"/>
                </a:solidFill>
                <a:latin typeface="Calibri"/>
                <a:ea typeface="Calibri"/>
                <a:cs typeface="Calibri"/>
                <a:sym typeface="Calibri"/>
              </a:rPr>
              <a:t>! </a:t>
            </a:r>
          </a:p>
          <a:p>
            <a:pPr indent="0" lvl="0" marL="0" marR="0" rtl="0" algn="l">
              <a:spcBef>
                <a:spcPts val="0"/>
              </a:spcBef>
              <a:spcAft>
                <a:spcPts val="0"/>
              </a:spcAft>
              <a:buClr>
                <a:schemeClr val="dk1"/>
              </a:buClr>
              <a:buSzPct val="25000"/>
              <a:buFont typeface="Calibri"/>
              <a:buNone/>
            </a:pPr>
            <a:r>
              <a:rPr b="0" i="0" lang="zh-TW" sz="1200" u="none" cap="none" strike="noStrike">
                <a:solidFill>
                  <a:schemeClr val="dk1"/>
                </a:solidFill>
                <a:latin typeface="Calibri"/>
                <a:ea typeface="Calibri"/>
                <a:cs typeface="Calibri"/>
                <a:sym typeface="Calibri"/>
              </a:rPr>
              <a:t>Problem definition should include the </a:t>
            </a:r>
            <a:r>
              <a:rPr b="1" i="0" lang="zh-TW" sz="1200" u="none" cap="none" strike="noStrike">
                <a:solidFill>
                  <a:schemeClr val="dk1"/>
                </a:solidFill>
                <a:latin typeface="Calibri"/>
                <a:ea typeface="Calibri"/>
                <a:cs typeface="Calibri"/>
                <a:sym typeface="Calibri"/>
              </a:rPr>
              <a:t>inputs </a:t>
            </a:r>
            <a:r>
              <a:rPr b="0" i="0" lang="zh-TW" sz="1200" u="none" cap="none" strike="noStrike">
                <a:solidFill>
                  <a:schemeClr val="dk1"/>
                </a:solidFill>
                <a:latin typeface="Calibri"/>
                <a:ea typeface="Calibri"/>
                <a:cs typeface="Calibri"/>
                <a:sym typeface="Calibri"/>
              </a:rPr>
              <a:t>and the </a:t>
            </a:r>
            <a:r>
              <a:rPr b="1" i="0" lang="zh-TW" sz="1200" u="none" cap="none" strike="noStrike">
                <a:solidFill>
                  <a:schemeClr val="dk1"/>
                </a:solidFill>
                <a:latin typeface="Calibri"/>
                <a:ea typeface="Calibri"/>
                <a:cs typeface="Calibri"/>
                <a:sym typeface="Calibri"/>
              </a:rPr>
              <a:t>outputs </a:t>
            </a:r>
            <a:r>
              <a:rPr b="0" i="0" lang="zh-TW" sz="1200" u="none" cap="none" strike="noStrike">
                <a:solidFill>
                  <a:schemeClr val="dk1"/>
                </a:solidFill>
                <a:latin typeface="Calibri"/>
                <a:ea typeface="Calibri"/>
                <a:cs typeface="Calibri"/>
                <a:sym typeface="Calibri"/>
              </a:rPr>
              <a:t>of the proposed solution. Please explain if the raw data needs to be preprocessed first and what kind of data is required for the proposed solution to produce the output. Overview of the framework can also be presented here to further explain the general idea. </a:t>
            </a:r>
          </a:p>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Clr>
                <a:schemeClr val="dk1"/>
              </a:buClr>
              <a:buFont typeface="Arial"/>
              <a:buNone/>
            </a:pPr>
            <a:r>
              <a:t/>
            </a:r>
            <a:endParaRPr b="0" i="0" sz="1200" u="none" cap="none" strike="noStrike">
              <a:solidFill>
                <a:schemeClr val="dk1"/>
              </a:solidFill>
              <a:latin typeface="Calibri"/>
              <a:ea typeface="Calibri"/>
              <a:cs typeface="Calibri"/>
              <a:sym typeface="Calibri"/>
            </a:endParaRPr>
          </a:p>
        </p:txBody>
      </p:sp>
      <p:sp>
        <p:nvSpPr>
          <p:cNvPr id="414" name="Shape 414"/>
          <p:cNvSpPr txBox="1"/>
          <p:nvPr>
            <p:ph idx="12" type="sldNum"/>
          </p:nvPr>
        </p:nvSpPr>
        <p:spPr>
          <a:xfrm>
            <a:off x="3884612" y="8685213"/>
            <a:ext cx="2971799" cy="458699"/>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Calibri"/>
              <a:buNone/>
            </a:pPr>
            <a:fld id="{00000000-1234-1234-1234-123412341234}" type="slidenum">
              <a:rPr b="0" i="0" lang="zh-TW"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2" name="Shape 422"/>
        <p:cNvGrpSpPr/>
        <p:nvPr/>
      </p:nvGrpSpPr>
      <p:grpSpPr>
        <a:xfrm>
          <a:off x="0" y="0"/>
          <a:ext cx="0" cy="0"/>
          <a:chOff x="0" y="0"/>
          <a:chExt cx="0" cy="0"/>
        </a:xfrm>
      </p:grpSpPr>
      <p:sp>
        <p:nvSpPr>
          <p:cNvPr id="423" name="Shape 423"/>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24" name="Shape 424"/>
          <p:cNvSpPr txBox="1"/>
          <p:nvPr>
            <p:ph idx="1" type="body"/>
          </p:nvPr>
        </p:nvSpPr>
        <p:spPr>
          <a:xfrm>
            <a:off x="685800" y="4400550"/>
            <a:ext cx="5486399" cy="36005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Calibri"/>
              <a:buNone/>
            </a:pPr>
            <a:r>
              <a:rPr b="1" i="0" lang="zh-TW" sz="1200" u="none" cap="none" strike="noStrike">
                <a:solidFill>
                  <a:schemeClr val="dk1"/>
                </a:solidFill>
                <a:latin typeface="Calibri"/>
                <a:ea typeface="Calibri"/>
                <a:cs typeface="Calibri"/>
                <a:sym typeface="Calibri"/>
              </a:rPr>
              <a:t>You can have many problems</a:t>
            </a:r>
            <a:r>
              <a:rPr b="0" i="0" lang="zh-TW" sz="1200" u="none" cap="none" strike="noStrike">
                <a:solidFill>
                  <a:schemeClr val="dk1"/>
                </a:solidFill>
                <a:latin typeface="Calibri"/>
                <a:ea typeface="Calibri"/>
                <a:cs typeface="Calibri"/>
                <a:sym typeface="Calibri"/>
              </a:rPr>
              <a:t>! </a:t>
            </a:r>
          </a:p>
          <a:p>
            <a:pPr indent="0" lvl="0" marL="0" marR="0" rtl="0" algn="l">
              <a:spcBef>
                <a:spcPts val="0"/>
              </a:spcBef>
              <a:spcAft>
                <a:spcPts val="0"/>
              </a:spcAft>
              <a:buClr>
                <a:schemeClr val="dk1"/>
              </a:buClr>
              <a:buSzPct val="25000"/>
              <a:buFont typeface="Calibri"/>
              <a:buNone/>
            </a:pPr>
            <a:r>
              <a:rPr b="0" i="0" lang="zh-TW" sz="1200" u="none" cap="none" strike="noStrike">
                <a:solidFill>
                  <a:schemeClr val="dk1"/>
                </a:solidFill>
                <a:latin typeface="Calibri"/>
                <a:ea typeface="Calibri"/>
                <a:cs typeface="Calibri"/>
                <a:sym typeface="Calibri"/>
              </a:rPr>
              <a:t>Problem definition should include the </a:t>
            </a:r>
            <a:r>
              <a:rPr b="1" i="0" lang="zh-TW" sz="1200" u="none" cap="none" strike="noStrike">
                <a:solidFill>
                  <a:schemeClr val="dk1"/>
                </a:solidFill>
                <a:latin typeface="Calibri"/>
                <a:ea typeface="Calibri"/>
                <a:cs typeface="Calibri"/>
                <a:sym typeface="Calibri"/>
              </a:rPr>
              <a:t>inputs </a:t>
            </a:r>
            <a:r>
              <a:rPr b="0" i="0" lang="zh-TW" sz="1200" u="none" cap="none" strike="noStrike">
                <a:solidFill>
                  <a:schemeClr val="dk1"/>
                </a:solidFill>
                <a:latin typeface="Calibri"/>
                <a:ea typeface="Calibri"/>
                <a:cs typeface="Calibri"/>
                <a:sym typeface="Calibri"/>
              </a:rPr>
              <a:t>and the </a:t>
            </a:r>
            <a:r>
              <a:rPr b="1" i="0" lang="zh-TW" sz="1200" u="none" cap="none" strike="noStrike">
                <a:solidFill>
                  <a:schemeClr val="dk1"/>
                </a:solidFill>
                <a:latin typeface="Calibri"/>
                <a:ea typeface="Calibri"/>
                <a:cs typeface="Calibri"/>
                <a:sym typeface="Calibri"/>
              </a:rPr>
              <a:t>outputs </a:t>
            </a:r>
            <a:r>
              <a:rPr b="0" i="0" lang="zh-TW" sz="1200" u="none" cap="none" strike="noStrike">
                <a:solidFill>
                  <a:schemeClr val="dk1"/>
                </a:solidFill>
                <a:latin typeface="Calibri"/>
                <a:ea typeface="Calibri"/>
                <a:cs typeface="Calibri"/>
                <a:sym typeface="Calibri"/>
              </a:rPr>
              <a:t>of the proposed solution. Please explain if the raw data needs to be preprocessed first and what kind of data is required for the proposed solution to produce the output. Overview of the framework can also be presented here to further explain the general idea. </a:t>
            </a:r>
          </a:p>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Clr>
                <a:schemeClr val="dk1"/>
              </a:buClr>
              <a:buFont typeface="Arial"/>
              <a:buNone/>
            </a:pPr>
            <a:r>
              <a:t/>
            </a:r>
            <a:endParaRPr b="0" i="0" sz="1200" u="none" cap="none" strike="noStrike">
              <a:solidFill>
                <a:schemeClr val="dk1"/>
              </a:solidFill>
              <a:latin typeface="Calibri"/>
              <a:ea typeface="Calibri"/>
              <a:cs typeface="Calibri"/>
              <a:sym typeface="Calibri"/>
            </a:endParaRPr>
          </a:p>
        </p:txBody>
      </p:sp>
      <p:sp>
        <p:nvSpPr>
          <p:cNvPr id="425" name="Shape 425"/>
          <p:cNvSpPr txBox="1"/>
          <p:nvPr>
            <p:ph idx="12" type="sldNum"/>
          </p:nvPr>
        </p:nvSpPr>
        <p:spPr>
          <a:xfrm>
            <a:off x="3884612" y="8685213"/>
            <a:ext cx="2971799" cy="458699"/>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Calibri"/>
              <a:buNone/>
            </a:pPr>
            <a:fld id="{00000000-1234-1234-1234-123412341234}" type="slidenum">
              <a:rPr b="0" i="0" lang="zh-TW"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2" name="Shape 442"/>
        <p:cNvGrpSpPr/>
        <p:nvPr/>
      </p:nvGrpSpPr>
      <p:grpSpPr>
        <a:xfrm>
          <a:off x="0" y="0"/>
          <a:ext cx="0" cy="0"/>
          <a:chOff x="0" y="0"/>
          <a:chExt cx="0" cy="0"/>
        </a:xfrm>
      </p:grpSpPr>
      <p:sp>
        <p:nvSpPr>
          <p:cNvPr id="443" name="Shape 443"/>
          <p:cNvSpPr txBox="1"/>
          <p:nvPr>
            <p:ph idx="1" type="body"/>
          </p:nvPr>
        </p:nvSpPr>
        <p:spPr>
          <a:xfrm>
            <a:off x="685800" y="4400550"/>
            <a:ext cx="5486399" cy="3600599"/>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44" name="Shape 444"/>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3" name="Shape 453"/>
        <p:cNvGrpSpPr/>
        <p:nvPr/>
      </p:nvGrpSpPr>
      <p:grpSpPr>
        <a:xfrm>
          <a:off x="0" y="0"/>
          <a:ext cx="0" cy="0"/>
          <a:chOff x="0" y="0"/>
          <a:chExt cx="0" cy="0"/>
        </a:xfrm>
      </p:grpSpPr>
      <p:sp>
        <p:nvSpPr>
          <p:cNvPr id="454" name="Shape 45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55" name="Shape 45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4" name="Shape 494"/>
        <p:cNvGrpSpPr/>
        <p:nvPr/>
      </p:nvGrpSpPr>
      <p:grpSpPr>
        <a:xfrm>
          <a:off x="0" y="0"/>
          <a:ext cx="0" cy="0"/>
          <a:chOff x="0" y="0"/>
          <a:chExt cx="0" cy="0"/>
        </a:xfrm>
      </p:grpSpPr>
      <p:sp>
        <p:nvSpPr>
          <p:cNvPr id="495" name="Shape 49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96" name="Shape 49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5" name="Shape 505"/>
        <p:cNvGrpSpPr/>
        <p:nvPr/>
      </p:nvGrpSpPr>
      <p:grpSpPr>
        <a:xfrm>
          <a:off x="0" y="0"/>
          <a:ext cx="0" cy="0"/>
          <a:chOff x="0" y="0"/>
          <a:chExt cx="0" cy="0"/>
        </a:xfrm>
      </p:grpSpPr>
      <p:sp>
        <p:nvSpPr>
          <p:cNvPr id="506" name="Shape 50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507" name="Shape 50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8" name="Shape 518"/>
        <p:cNvGrpSpPr/>
        <p:nvPr/>
      </p:nvGrpSpPr>
      <p:grpSpPr>
        <a:xfrm>
          <a:off x="0" y="0"/>
          <a:ext cx="0" cy="0"/>
          <a:chOff x="0" y="0"/>
          <a:chExt cx="0" cy="0"/>
        </a:xfrm>
      </p:grpSpPr>
      <p:sp>
        <p:nvSpPr>
          <p:cNvPr id="519" name="Shape 51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20" name="Shape 520"/>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6" name="Shape 526"/>
        <p:cNvGrpSpPr/>
        <p:nvPr/>
      </p:nvGrpSpPr>
      <p:grpSpPr>
        <a:xfrm>
          <a:off x="0" y="0"/>
          <a:ext cx="0" cy="0"/>
          <a:chOff x="0" y="0"/>
          <a:chExt cx="0" cy="0"/>
        </a:xfrm>
      </p:grpSpPr>
      <p:sp>
        <p:nvSpPr>
          <p:cNvPr id="527" name="Shape 52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28" name="Shape 528"/>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3" name="Shape 233"/>
        <p:cNvGrpSpPr/>
        <p:nvPr/>
      </p:nvGrpSpPr>
      <p:grpSpPr>
        <a:xfrm>
          <a:off x="0" y="0"/>
          <a:ext cx="0" cy="0"/>
          <a:chOff x="0" y="0"/>
          <a:chExt cx="0" cy="0"/>
        </a:xfrm>
      </p:grpSpPr>
      <p:sp>
        <p:nvSpPr>
          <p:cNvPr id="234" name="Shape 23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35" name="Shape 23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2" name="Shape 532"/>
        <p:cNvGrpSpPr/>
        <p:nvPr/>
      </p:nvGrpSpPr>
      <p:grpSpPr>
        <a:xfrm>
          <a:off x="0" y="0"/>
          <a:ext cx="0" cy="0"/>
          <a:chOff x="0" y="0"/>
          <a:chExt cx="0" cy="0"/>
        </a:xfrm>
      </p:grpSpPr>
      <p:sp>
        <p:nvSpPr>
          <p:cNvPr id="533" name="Shape 53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34" name="Shape 534"/>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7" name="Shape 547"/>
        <p:cNvGrpSpPr/>
        <p:nvPr/>
      </p:nvGrpSpPr>
      <p:grpSpPr>
        <a:xfrm>
          <a:off x="0" y="0"/>
          <a:ext cx="0" cy="0"/>
          <a:chOff x="0" y="0"/>
          <a:chExt cx="0" cy="0"/>
        </a:xfrm>
      </p:grpSpPr>
      <p:sp>
        <p:nvSpPr>
          <p:cNvPr id="548" name="Shape 54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49" name="Shape 54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3" name="Shape 553"/>
        <p:cNvGrpSpPr/>
        <p:nvPr/>
      </p:nvGrpSpPr>
      <p:grpSpPr>
        <a:xfrm>
          <a:off x="0" y="0"/>
          <a:ext cx="0" cy="0"/>
          <a:chOff x="0" y="0"/>
          <a:chExt cx="0" cy="0"/>
        </a:xfrm>
      </p:grpSpPr>
      <p:sp>
        <p:nvSpPr>
          <p:cNvPr id="554" name="Shape 55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55" name="Shape 55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4" name="Shape 564"/>
        <p:cNvGrpSpPr/>
        <p:nvPr/>
      </p:nvGrpSpPr>
      <p:grpSpPr>
        <a:xfrm>
          <a:off x="0" y="0"/>
          <a:ext cx="0" cy="0"/>
          <a:chOff x="0" y="0"/>
          <a:chExt cx="0" cy="0"/>
        </a:xfrm>
      </p:grpSpPr>
      <p:sp>
        <p:nvSpPr>
          <p:cNvPr id="565" name="Shape 56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66" name="Shape 56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0" name="Shape 570"/>
        <p:cNvGrpSpPr/>
        <p:nvPr/>
      </p:nvGrpSpPr>
      <p:grpSpPr>
        <a:xfrm>
          <a:off x="0" y="0"/>
          <a:ext cx="0" cy="0"/>
          <a:chOff x="0" y="0"/>
          <a:chExt cx="0" cy="0"/>
        </a:xfrm>
      </p:grpSpPr>
      <p:sp>
        <p:nvSpPr>
          <p:cNvPr id="571" name="Shape 57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72" name="Shape 57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7" name="Shape 587"/>
        <p:cNvGrpSpPr/>
        <p:nvPr/>
      </p:nvGrpSpPr>
      <p:grpSpPr>
        <a:xfrm>
          <a:off x="0" y="0"/>
          <a:ext cx="0" cy="0"/>
          <a:chOff x="0" y="0"/>
          <a:chExt cx="0" cy="0"/>
        </a:xfrm>
      </p:grpSpPr>
      <p:sp>
        <p:nvSpPr>
          <p:cNvPr id="588" name="Shape 58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89" name="Shape 58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rPr b="0" i="0" lang="zh-TW" sz="1100" u="none" cap="none" strike="noStrike">
                <a:solidFill>
                  <a:schemeClr val="dk1"/>
                </a:solidFill>
                <a:latin typeface="Arial"/>
                <a:ea typeface="Arial"/>
                <a:cs typeface="Arial"/>
                <a:sym typeface="Arial"/>
              </a:rPr>
              <a:t>(forecasting methods, relevant outputs)</a:t>
            </a:r>
            <a:br>
              <a:rPr b="0" i="0" lang="zh-TW" sz="1100" u="none" cap="none" strike="noStrike">
                <a:solidFill>
                  <a:schemeClr val="dk1"/>
                </a:solidFill>
                <a:latin typeface="Arial"/>
                <a:ea typeface="Arial"/>
                <a:cs typeface="Arial"/>
                <a:sym typeface="Arial"/>
              </a:rPr>
            </a:br>
            <a:r>
              <a:rPr b="0" i="0" lang="zh-TW" sz="1100" u="none" cap="none" strike="noStrike">
                <a:solidFill>
                  <a:schemeClr val="dk1"/>
                </a:solidFill>
                <a:latin typeface="Arial"/>
                <a:ea typeface="Arial"/>
                <a:cs typeface="Arial"/>
                <a:sym typeface="Arial"/>
              </a:rPr>
              <a:t>Linear Regression with external data</a:t>
            </a:r>
            <a:br>
              <a:rPr b="0" i="0" lang="zh-TW" sz="1100" u="none" cap="none" strike="noStrike">
                <a:solidFill>
                  <a:schemeClr val="dk1"/>
                </a:solidFill>
                <a:latin typeface="Arial"/>
                <a:ea typeface="Arial"/>
                <a:cs typeface="Arial"/>
                <a:sym typeface="Arial"/>
              </a:rPr>
            </a:br>
            <a:r>
              <a:rPr b="0" i="0" lang="zh-TW" sz="1100" u="none" cap="none" strike="noStrike">
                <a:solidFill>
                  <a:schemeClr val="dk1"/>
                </a:solidFill>
                <a:latin typeface="Arial"/>
                <a:ea typeface="Arial"/>
                <a:cs typeface="Arial"/>
                <a:sym typeface="Arial"/>
              </a:rPr>
              <a:t>Neural Networks</a:t>
            </a:r>
            <a:br>
              <a:rPr b="0" i="0" lang="zh-TW" sz="1100" u="none" cap="none" strike="noStrike">
                <a:solidFill>
                  <a:schemeClr val="dk1"/>
                </a:solidFill>
                <a:latin typeface="Arial"/>
                <a:ea typeface="Arial"/>
                <a:cs typeface="Arial"/>
                <a:sym typeface="Arial"/>
              </a:rPr>
            </a:br>
            <a:r>
              <a:rPr b="0" i="0" lang="zh-TW" sz="1100" u="none" cap="none" strike="noStrike">
                <a:solidFill>
                  <a:schemeClr val="dk1"/>
                </a:solidFill>
                <a:latin typeface="Arial"/>
                <a:ea typeface="Arial"/>
                <a:cs typeface="Arial"/>
                <a:sym typeface="Arial"/>
              </a:rPr>
              <a:t>ARIMA</a:t>
            </a:r>
            <a:br>
              <a:rPr b="0" i="0" lang="zh-TW" sz="1100" u="none" cap="none" strike="noStrike">
                <a:solidFill>
                  <a:schemeClr val="dk1"/>
                </a:solidFill>
                <a:latin typeface="Arial"/>
                <a:ea typeface="Arial"/>
                <a:cs typeface="Arial"/>
                <a:sym typeface="Arial"/>
              </a:rPr>
            </a:br>
            <a:r>
              <a:rPr b="0" i="0" lang="zh-TW" sz="1100" u="none" cap="none" strike="noStrike">
                <a:solidFill>
                  <a:schemeClr val="dk1"/>
                </a:solidFill>
                <a:latin typeface="Arial"/>
                <a:ea typeface="Arial"/>
                <a:cs typeface="Arial"/>
                <a:sym typeface="Arial"/>
              </a:rPr>
              <a:t>Smoothing</a:t>
            </a:r>
            <a:br>
              <a:rPr b="0" i="0" lang="zh-TW" sz="1100" u="none" cap="none" strike="noStrike">
                <a:solidFill>
                  <a:schemeClr val="dk1"/>
                </a:solidFill>
                <a:latin typeface="Arial"/>
                <a:ea typeface="Arial"/>
                <a:cs typeface="Arial"/>
                <a:sym typeface="Arial"/>
              </a:rPr>
            </a:br>
            <a:r>
              <a:rPr b="0" i="0" lang="zh-TW" sz="1100" u="none" cap="none" strike="noStrike">
                <a:solidFill>
                  <a:schemeClr val="dk1"/>
                </a:solidFill>
                <a:latin typeface="Arial"/>
                <a:ea typeface="Arial"/>
                <a:cs typeface="Arial"/>
                <a:sym typeface="Arial"/>
              </a:rPr>
              <a:t>Ensemble</a:t>
            </a:r>
            <a:br>
              <a:rPr b="0" i="0" lang="zh-TW" sz="1100" u="none" cap="none" strike="noStrike">
                <a:solidFill>
                  <a:schemeClr val="dk1"/>
                </a:solidFill>
                <a:latin typeface="Arial"/>
                <a:ea typeface="Arial"/>
                <a:cs typeface="Arial"/>
                <a:sym typeface="Arial"/>
              </a:rPr>
            </a:br>
            <a:r>
              <a:rPr b="0" i="0" lang="zh-TW" sz="1100" u="none" cap="none" strike="noStrike">
                <a:solidFill>
                  <a:schemeClr val="dk1"/>
                </a:solidFill>
                <a:latin typeface="Arial"/>
                <a:ea typeface="Arial"/>
                <a:cs typeface="Arial"/>
                <a:sym typeface="Arial"/>
              </a:rPr>
              <a:t>Seasonal Naive</a:t>
            </a:r>
            <a:br>
              <a:rPr b="0" i="0" lang="zh-TW" sz="1100" u="none" cap="none" strike="noStrike">
                <a:solidFill>
                  <a:schemeClr val="dk1"/>
                </a:solidFill>
                <a:latin typeface="Arial"/>
                <a:ea typeface="Arial"/>
                <a:cs typeface="Arial"/>
                <a:sym typeface="Arial"/>
              </a:rPr>
            </a:br>
            <a:br>
              <a:rPr b="0" i="0" lang="zh-TW" sz="1100" u="none" cap="none" strike="noStrike">
                <a:solidFill>
                  <a:schemeClr val="dk1"/>
                </a:solidFill>
                <a:latin typeface="Arial"/>
                <a:ea typeface="Arial"/>
                <a:cs typeface="Arial"/>
                <a:sym typeface="Arial"/>
              </a:rPr>
            </a:br>
            <a:br>
              <a:rPr b="0" i="0" lang="zh-TW" sz="1100" u="none" cap="none" strike="noStrike">
                <a:solidFill>
                  <a:schemeClr val="dk1"/>
                </a:solidFill>
                <a:latin typeface="Arial"/>
                <a:ea typeface="Arial"/>
                <a:cs typeface="Arial"/>
                <a:sym typeface="Arial"/>
              </a:rPr>
            </a:br>
            <a:br>
              <a:rPr b="0" i="0" lang="zh-TW" sz="1100" u="none" cap="none" strike="noStrike">
                <a:solidFill>
                  <a:schemeClr val="dk1"/>
                </a:solidFill>
                <a:latin typeface="Arial"/>
                <a:ea typeface="Arial"/>
                <a:cs typeface="Arial"/>
                <a:sym typeface="Arial"/>
              </a:rPr>
            </a:b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7" name="Shape 617"/>
        <p:cNvGrpSpPr/>
        <p:nvPr/>
      </p:nvGrpSpPr>
      <p:grpSpPr>
        <a:xfrm>
          <a:off x="0" y="0"/>
          <a:ext cx="0" cy="0"/>
          <a:chOff x="0" y="0"/>
          <a:chExt cx="0" cy="0"/>
        </a:xfrm>
      </p:grpSpPr>
      <p:sp>
        <p:nvSpPr>
          <p:cNvPr id="618" name="Shape 61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19" name="Shape 61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9" name="Shape 659"/>
        <p:cNvGrpSpPr/>
        <p:nvPr/>
      </p:nvGrpSpPr>
      <p:grpSpPr>
        <a:xfrm>
          <a:off x="0" y="0"/>
          <a:ext cx="0" cy="0"/>
          <a:chOff x="0" y="0"/>
          <a:chExt cx="0" cy="0"/>
        </a:xfrm>
      </p:grpSpPr>
      <p:sp>
        <p:nvSpPr>
          <p:cNvPr id="660" name="Shape 66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61" name="Shape 66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304800" lvl="0" marL="457200" marR="0" rtl="0" algn="l">
              <a:lnSpc>
                <a:spcPct val="115000"/>
              </a:lnSpc>
              <a:spcBef>
                <a:spcPts val="0"/>
              </a:spcBef>
              <a:spcAft>
                <a:spcPts val="0"/>
              </a:spcAft>
              <a:buSzPct val="25000"/>
              <a:buNone/>
            </a:pPr>
            <a:r>
              <a:rPr b="0" i="0" lang="zh-TW" sz="1200" u="none" cap="none" strike="noStrike">
                <a:solidFill>
                  <a:srgbClr val="FF0000"/>
                </a:solidFill>
                <a:latin typeface="Arial"/>
                <a:ea typeface="Arial"/>
                <a:cs typeface="Arial"/>
                <a:sym typeface="Arial"/>
              </a:rPr>
              <a:t>Error chart with training and validation</a:t>
            </a:r>
          </a:p>
          <a:p>
            <a:pPr indent="-304800" lvl="0" marL="457200" marR="0" rtl="0" algn="l">
              <a:lnSpc>
                <a:spcPct val="115000"/>
              </a:lnSpc>
              <a:spcBef>
                <a:spcPts val="1600"/>
              </a:spcBef>
              <a:spcAft>
                <a:spcPts val="0"/>
              </a:spcAft>
              <a:buSzPct val="25000"/>
              <a:buNone/>
            </a:pPr>
            <a:r>
              <a:rPr b="0" i="0" lang="zh-TW" sz="1200" u="none" cap="none" strike="noStrike">
                <a:solidFill>
                  <a:srgbClr val="FF0000"/>
                </a:solidFill>
                <a:latin typeface="Arial"/>
                <a:ea typeface="Arial"/>
                <a:cs typeface="Arial"/>
                <a:sym typeface="Arial"/>
              </a:rPr>
              <a:t>Rolling forward </a:t>
            </a:r>
          </a:p>
          <a:p>
            <a:pPr indent="-304800" lvl="0" marL="457200" marR="0" rtl="0" algn="l">
              <a:lnSpc>
                <a:spcPct val="115000"/>
              </a:lnSpc>
              <a:spcBef>
                <a:spcPts val="1600"/>
              </a:spcBef>
              <a:spcAft>
                <a:spcPts val="0"/>
              </a:spcAft>
              <a:buSzPct val="25000"/>
              <a:buNone/>
            </a:pPr>
            <a:r>
              <a:rPr b="0" i="0" lang="zh-TW" sz="1200" u="none" cap="none" strike="noStrike">
                <a:solidFill>
                  <a:srgbClr val="FF0000"/>
                </a:solidFill>
                <a:latin typeface="Arial"/>
                <a:ea typeface="Arial"/>
                <a:cs typeface="Arial"/>
                <a:sym typeface="Arial"/>
              </a:rPr>
              <a:t>Cost function(choose two c to compare)</a:t>
            </a:r>
          </a:p>
          <a:p>
            <a:pPr indent="-304800" lvl="0" marL="457200" marR="0" rtl="0" algn="l">
              <a:lnSpc>
                <a:spcPct val="115000"/>
              </a:lnSpc>
              <a:spcBef>
                <a:spcPts val="1600"/>
              </a:spcBef>
              <a:spcAft>
                <a:spcPts val="0"/>
              </a:spcAft>
              <a:buSzPct val="25000"/>
              <a:buNone/>
            </a:pPr>
            <a:r>
              <a:rPr b="0" i="0" lang="zh-TW" sz="1200" u="none" cap="none" strike="noStrike">
                <a:solidFill>
                  <a:srgbClr val="FF0000"/>
                </a:solidFill>
                <a:latin typeface="Arial"/>
                <a:ea typeface="Arial"/>
                <a:cs typeface="Arial"/>
                <a:sym typeface="Arial"/>
              </a:rPr>
              <a:t>Empirical Prediction interval</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7" name="Shape 677"/>
        <p:cNvGrpSpPr/>
        <p:nvPr/>
      </p:nvGrpSpPr>
      <p:grpSpPr>
        <a:xfrm>
          <a:off x="0" y="0"/>
          <a:ext cx="0" cy="0"/>
          <a:chOff x="0" y="0"/>
          <a:chExt cx="0" cy="0"/>
        </a:xfrm>
      </p:grpSpPr>
      <p:sp>
        <p:nvSpPr>
          <p:cNvPr id="678" name="Shape 67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79" name="Shape 67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304800" lvl="0" marL="457200" marR="0" rtl="0" algn="l">
              <a:lnSpc>
                <a:spcPct val="115000"/>
              </a:lnSpc>
              <a:spcBef>
                <a:spcPts val="0"/>
              </a:spcBef>
              <a:spcAft>
                <a:spcPts val="0"/>
              </a:spcAft>
              <a:buSzPct val="25000"/>
              <a:buNone/>
            </a:pPr>
            <a:r>
              <a:rPr b="0" i="0" lang="zh-TW" sz="1200" u="none" cap="none" strike="noStrike">
                <a:solidFill>
                  <a:srgbClr val="FF0000"/>
                </a:solidFill>
                <a:latin typeface="Arial"/>
                <a:ea typeface="Arial"/>
                <a:cs typeface="Arial"/>
                <a:sym typeface="Arial"/>
              </a:rPr>
              <a:t>Error chart with training and validation</a:t>
            </a:r>
          </a:p>
          <a:p>
            <a:pPr indent="-304800" lvl="0" marL="457200" marR="0" rtl="0" algn="l">
              <a:lnSpc>
                <a:spcPct val="115000"/>
              </a:lnSpc>
              <a:spcBef>
                <a:spcPts val="1600"/>
              </a:spcBef>
              <a:spcAft>
                <a:spcPts val="0"/>
              </a:spcAft>
              <a:buSzPct val="25000"/>
              <a:buNone/>
            </a:pPr>
            <a:r>
              <a:rPr b="0" i="0" lang="zh-TW" sz="1200" u="none" cap="none" strike="noStrike">
                <a:solidFill>
                  <a:srgbClr val="FF0000"/>
                </a:solidFill>
                <a:latin typeface="Arial"/>
                <a:ea typeface="Arial"/>
                <a:cs typeface="Arial"/>
                <a:sym typeface="Arial"/>
              </a:rPr>
              <a:t>Rolling forward </a:t>
            </a:r>
          </a:p>
          <a:p>
            <a:pPr indent="-304800" lvl="0" marL="457200" marR="0" rtl="0" algn="l">
              <a:lnSpc>
                <a:spcPct val="115000"/>
              </a:lnSpc>
              <a:spcBef>
                <a:spcPts val="1600"/>
              </a:spcBef>
              <a:spcAft>
                <a:spcPts val="0"/>
              </a:spcAft>
              <a:buSzPct val="25000"/>
              <a:buNone/>
            </a:pPr>
            <a:r>
              <a:rPr b="0" i="0" lang="zh-TW" sz="1200" u="none" cap="none" strike="noStrike">
                <a:solidFill>
                  <a:srgbClr val="FF0000"/>
                </a:solidFill>
                <a:latin typeface="Arial"/>
                <a:ea typeface="Arial"/>
                <a:cs typeface="Arial"/>
                <a:sym typeface="Arial"/>
              </a:rPr>
              <a:t>Cost function(choose two c to compare)</a:t>
            </a:r>
          </a:p>
          <a:p>
            <a:pPr indent="-304800" lvl="0" marL="457200" marR="0" rtl="0" algn="l">
              <a:lnSpc>
                <a:spcPct val="115000"/>
              </a:lnSpc>
              <a:spcBef>
                <a:spcPts val="1600"/>
              </a:spcBef>
              <a:spcAft>
                <a:spcPts val="0"/>
              </a:spcAft>
              <a:buSzPct val="25000"/>
              <a:buNone/>
            </a:pPr>
            <a:r>
              <a:rPr b="0" i="0" lang="zh-TW" sz="1200" u="none" cap="none" strike="noStrike">
                <a:solidFill>
                  <a:srgbClr val="FF0000"/>
                </a:solidFill>
                <a:latin typeface="Arial"/>
                <a:ea typeface="Arial"/>
                <a:cs typeface="Arial"/>
                <a:sym typeface="Arial"/>
              </a:rPr>
              <a:t>Empirical Prediction interval</a:t>
            </a:r>
          </a:p>
          <a:p>
            <a:pPr indent="-304800" lvl="0" marL="457200" marR="0" rtl="0" algn="l">
              <a:lnSpc>
                <a:spcPct val="115000"/>
              </a:lnSpc>
              <a:spcBef>
                <a:spcPts val="1600"/>
              </a:spcBef>
              <a:spcAft>
                <a:spcPts val="0"/>
              </a:spcAft>
              <a:buSzPct val="25000"/>
              <a:buNone/>
            </a:pPr>
            <a:r>
              <a:rPr b="0" i="0" lang="zh-TW" sz="1400" u="none" cap="none" strike="noStrike">
                <a:solidFill>
                  <a:schemeClr val="dk1"/>
                </a:solidFill>
                <a:latin typeface="Arial"/>
                <a:ea typeface="Arial"/>
                <a:cs typeface="Arial"/>
                <a:sym typeface="Arial"/>
              </a:rPr>
              <a:t>•</a:t>
            </a:r>
            <a:r>
              <a:rPr b="1" i="0" lang="zh-TW" sz="1400" u="none" cap="none" strike="noStrike">
                <a:solidFill>
                  <a:schemeClr val="dk1"/>
                </a:solidFill>
                <a:latin typeface="Arial"/>
                <a:ea typeface="Arial"/>
                <a:cs typeface="Arial"/>
                <a:sym typeface="Arial"/>
              </a:rPr>
              <a:t>Customers can arrange their schedule previously by three type of indicators.</a:t>
            </a:r>
          </a:p>
          <a:p>
            <a:pPr indent="-304800" lvl="0" marL="457200" marR="0" rtl="0" algn="l">
              <a:lnSpc>
                <a:spcPct val="115000"/>
              </a:lnSpc>
              <a:spcBef>
                <a:spcPts val="0"/>
              </a:spcBef>
              <a:spcAft>
                <a:spcPts val="0"/>
              </a:spcAft>
              <a:buSzPct val="25000"/>
              <a:buNone/>
            </a:pPr>
            <a:r>
              <a:rPr b="0" i="0" lang="zh-TW" sz="1400" u="none" cap="none" strike="noStrike">
                <a:solidFill>
                  <a:schemeClr val="dk1"/>
                </a:solidFill>
                <a:latin typeface="Arial"/>
                <a:ea typeface="Arial"/>
                <a:cs typeface="Arial"/>
                <a:sym typeface="Arial"/>
              </a:rPr>
              <a:t>•</a:t>
            </a:r>
            <a:r>
              <a:rPr b="1" i="0" lang="zh-TW" sz="1400" u="none" cap="none" strike="noStrike">
                <a:solidFill>
                  <a:schemeClr val="dk1"/>
                </a:solidFill>
                <a:latin typeface="Arial"/>
                <a:ea typeface="Arial"/>
                <a:cs typeface="Arial"/>
                <a:sym typeface="Arial"/>
              </a:rPr>
              <a:t>When there shows red light, they can even get the information about how long they should wait to reduce their waiting anxiety. </a:t>
            </a:r>
          </a:p>
          <a:p>
            <a:pPr indent="0" lvl="0" marL="0" marR="0" rtl="0" algn="l">
              <a:lnSpc>
                <a:spcPct val="115000"/>
              </a:lnSpc>
              <a:spcBef>
                <a:spcPts val="0"/>
              </a:spcBef>
              <a:spcAft>
                <a:spcPts val="0"/>
              </a:spcAft>
              <a:buClr>
                <a:schemeClr val="dk1"/>
              </a:buClr>
              <a:buFont typeface="Arial"/>
              <a:buNone/>
            </a:pPr>
            <a:r>
              <a:t/>
            </a:r>
            <a:endParaRPr b="0" i="0" sz="1200" u="none" cap="none" strike="noStrike">
              <a:solidFill>
                <a:srgbClr val="FF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6" name="Shape 696"/>
        <p:cNvGrpSpPr/>
        <p:nvPr/>
      </p:nvGrpSpPr>
      <p:grpSpPr>
        <a:xfrm>
          <a:off x="0" y="0"/>
          <a:ext cx="0" cy="0"/>
          <a:chOff x="0" y="0"/>
          <a:chExt cx="0" cy="0"/>
        </a:xfrm>
      </p:grpSpPr>
      <p:sp>
        <p:nvSpPr>
          <p:cNvPr id="697" name="Shape 69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98" name="Shape 698"/>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304800" lvl="0" marL="457200" marR="0" rtl="0" algn="l">
              <a:lnSpc>
                <a:spcPct val="115000"/>
              </a:lnSpc>
              <a:spcBef>
                <a:spcPts val="0"/>
              </a:spcBef>
              <a:spcAft>
                <a:spcPts val="0"/>
              </a:spcAft>
              <a:buSzPct val="25000"/>
              <a:buNone/>
            </a:pPr>
            <a:r>
              <a:rPr b="0" i="0" lang="zh-TW" sz="1100" u="none" cap="none" strike="noStrike">
                <a:solidFill>
                  <a:schemeClr val="dk2"/>
                </a:solidFill>
                <a:latin typeface="Arial"/>
                <a:ea typeface="Arial"/>
                <a:cs typeface="Arial"/>
                <a:sym typeface="Arial"/>
              </a:rPr>
              <a:t>Analysis: Comparing models with RMSE for each parking lot. Comparing parking lot with MAPE</a:t>
            </a:r>
            <a:br>
              <a:rPr b="0" i="0" lang="zh-TW" sz="1100" u="none" cap="none" strike="noStrike">
                <a:solidFill>
                  <a:schemeClr val="dk2"/>
                </a:solidFill>
                <a:latin typeface="Arial"/>
                <a:ea typeface="Arial"/>
                <a:cs typeface="Arial"/>
                <a:sym typeface="Arial"/>
              </a:rPr>
            </a:br>
            <a:r>
              <a:rPr b="0" i="0" lang="zh-TW" sz="1100" u="none" cap="none" strike="noStrike">
                <a:solidFill>
                  <a:schemeClr val="dk2"/>
                </a:solidFill>
                <a:latin typeface="Arial"/>
                <a:ea typeface="Arial"/>
                <a:cs typeface="Arial"/>
                <a:sym typeface="Arial"/>
              </a:rPr>
              <a:t>Domain: Measure the number of queries from app user and they actually park at that time</a:t>
            </a:r>
          </a:p>
          <a:p>
            <a:pPr indent="-304800" lvl="0" marL="457200" marR="0" rtl="0" algn="l">
              <a:lnSpc>
                <a:spcPct val="115000"/>
              </a:lnSpc>
              <a:spcBef>
                <a:spcPts val="1600"/>
              </a:spcBef>
              <a:spcAft>
                <a:spcPts val="0"/>
              </a:spcAft>
              <a:buSzPct val="25000"/>
              <a:buNone/>
            </a:pPr>
            <a:r>
              <a:rPr b="0" i="0" lang="zh-TW" sz="1100" u="none" cap="none" strike="noStrike">
                <a:solidFill>
                  <a:schemeClr val="dk2"/>
                </a:solidFill>
                <a:latin typeface="Arial"/>
                <a:ea typeface="Arial"/>
                <a:cs typeface="Arial"/>
                <a:sym typeface="Arial"/>
              </a:rPr>
              <a:t>Error chart with training and validation</a:t>
            </a:r>
          </a:p>
          <a:p>
            <a:pPr indent="-304800" lvl="0" marL="457200" marR="0" rtl="0" algn="l">
              <a:lnSpc>
                <a:spcPct val="115000"/>
              </a:lnSpc>
              <a:spcBef>
                <a:spcPts val="1600"/>
              </a:spcBef>
              <a:spcAft>
                <a:spcPts val="0"/>
              </a:spcAft>
              <a:buSzPct val="25000"/>
              <a:buNone/>
            </a:pPr>
            <a:r>
              <a:rPr b="0" i="0" lang="zh-TW" sz="1100" u="none" cap="none" strike="noStrike">
                <a:solidFill>
                  <a:schemeClr val="dk2"/>
                </a:solidFill>
                <a:latin typeface="Arial"/>
                <a:ea typeface="Arial"/>
                <a:cs typeface="Arial"/>
                <a:sym typeface="Arial"/>
              </a:rPr>
              <a:t>Rolling forward </a:t>
            </a:r>
          </a:p>
          <a:p>
            <a:pPr indent="-304800" lvl="0" marL="457200" marR="0" rtl="0" algn="l">
              <a:lnSpc>
                <a:spcPct val="115000"/>
              </a:lnSpc>
              <a:spcBef>
                <a:spcPts val="1600"/>
              </a:spcBef>
              <a:spcAft>
                <a:spcPts val="0"/>
              </a:spcAft>
              <a:buSzPct val="25000"/>
              <a:buNone/>
            </a:pPr>
            <a:r>
              <a:rPr b="0" i="0" lang="zh-TW" sz="1100" u="none" cap="none" strike="noStrike">
                <a:solidFill>
                  <a:schemeClr val="dk2"/>
                </a:solidFill>
                <a:latin typeface="Arial"/>
                <a:ea typeface="Arial"/>
                <a:cs typeface="Arial"/>
                <a:sym typeface="Arial"/>
              </a:rPr>
              <a:t>Cost function(choose two c to compare)</a:t>
            </a:r>
          </a:p>
          <a:p>
            <a:pPr indent="-304800" lvl="0" marL="457200" marR="0" rtl="0" algn="l">
              <a:lnSpc>
                <a:spcPct val="115000"/>
              </a:lnSpc>
              <a:spcBef>
                <a:spcPts val="1600"/>
              </a:spcBef>
              <a:spcAft>
                <a:spcPts val="0"/>
              </a:spcAft>
              <a:buSzPct val="25000"/>
              <a:buNone/>
            </a:pPr>
            <a:r>
              <a:rPr b="0" i="0" lang="zh-TW" sz="1100" u="none" cap="none" strike="noStrike">
                <a:solidFill>
                  <a:schemeClr val="dk2"/>
                </a:solidFill>
                <a:latin typeface="Arial"/>
                <a:ea typeface="Arial"/>
                <a:cs typeface="Arial"/>
                <a:sym typeface="Arial"/>
              </a:rPr>
              <a:t>Empirical Prediction interval</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9" name="Shape 239"/>
        <p:cNvGrpSpPr/>
        <p:nvPr/>
      </p:nvGrpSpPr>
      <p:grpSpPr>
        <a:xfrm>
          <a:off x="0" y="0"/>
          <a:ext cx="0" cy="0"/>
          <a:chOff x="0" y="0"/>
          <a:chExt cx="0" cy="0"/>
        </a:xfrm>
      </p:grpSpPr>
      <p:sp>
        <p:nvSpPr>
          <p:cNvPr id="240" name="Shape 24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41" name="Shape 24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6" name="Shape 716"/>
        <p:cNvGrpSpPr/>
        <p:nvPr/>
      </p:nvGrpSpPr>
      <p:grpSpPr>
        <a:xfrm>
          <a:off x="0" y="0"/>
          <a:ext cx="0" cy="0"/>
          <a:chOff x="0" y="0"/>
          <a:chExt cx="0" cy="0"/>
        </a:xfrm>
      </p:grpSpPr>
      <p:sp>
        <p:nvSpPr>
          <p:cNvPr id="717" name="Shape 71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18" name="Shape 718"/>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6" name="Shape 756"/>
        <p:cNvGrpSpPr/>
        <p:nvPr/>
      </p:nvGrpSpPr>
      <p:grpSpPr>
        <a:xfrm>
          <a:off x="0" y="0"/>
          <a:ext cx="0" cy="0"/>
          <a:chOff x="0" y="0"/>
          <a:chExt cx="0" cy="0"/>
        </a:xfrm>
      </p:grpSpPr>
      <p:sp>
        <p:nvSpPr>
          <p:cNvPr id="757" name="Shape 75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58" name="Shape 758"/>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7" name="Shape 767"/>
        <p:cNvGrpSpPr/>
        <p:nvPr/>
      </p:nvGrpSpPr>
      <p:grpSpPr>
        <a:xfrm>
          <a:off x="0" y="0"/>
          <a:ext cx="0" cy="0"/>
          <a:chOff x="0" y="0"/>
          <a:chExt cx="0" cy="0"/>
        </a:xfrm>
      </p:grpSpPr>
      <p:sp>
        <p:nvSpPr>
          <p:cNvPr id="768" name="Shape 76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69" name="Shape 76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342900" lvl="0" marL="457200" marR="0" rtl="0" algn="l">
              <a:lnSpc>
                <a:spcPct val="115000"/>
              </a:lnSpc>
              <a:spcBef>
                <a:spcPts val="0"/>
              </a:spcBef>
              <a:spcAft>
                <a:spcPts val="0"/>
              </a:spcAft>
              <a:buSzPct val="25000"/>
              <a:buNone/>
            </a:pPr>
            <a:r>
              <a:rPr b="0" i="0" lang="zh-TW" sz="1800" u="none" cap="none" strike="noStrike">
                <a:solidFill>
                  <a:schemeClr val="dk2"/>
                </a:solidFill>
                <a:latin typeface="Arial"/>
                <a:ea typeface="Arial"/>
                <a:cs typeface="Arial"/>
                <a:sym typeface="Arial"/>
              </a:rPr>
              <a:t>Residual Plot with UCL and LCL</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9" name="Shape 779"/>
        <p:cNvGrpSpPr/>
        <p:nvPr/>
      </p:nvGrpSpPr>
      <p:grpSpPr>
        <a:xfrm>
          <a:off x="0" y="0"/>
          <a:ext cx="0" cy="0"/>
          <a:chOff x="0" y="0"/>
          <a:chExt cx="0" cy="0"/>
        </a:xfrm>
      </p:grpSpPr>
      <p:sp>
        <p:nvSpPr>
          <p:cNvPr id="780" name="Shape 780"/>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781" name="Shape 781"/>
          <p:cNvSpPr txBox="1"/>
          <p:nvPr>
            <p:ph idx="1" type="body"/>
          </p:nvPr>
        </p:nvSpPr>
        <p:spPr>
          <a:xfrm>
            <a:off x="685800" y="4400550"/>
            <a:ext cx="5486399" cy="36005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Calibri"/>
              <a:buNone/>
            </a:pPr>
            <a:r>
              <a:rPr b="0" i="0" lang="zh-TW" sz="1200" u="none" cap="none" strike="noStrike">
                <a:solidFill>
                  <a:schemeClr val="dk1"/>
                </a:solidFill>
                <a:latin typeface="Calibri"/>
                <a:ea typeface="Calibri"/>
                <a:cs typeface="Calibri"/>
                <a:sym typeface="Calibri"/>
              </a:rPr>
              <a:t>Please list the reference by using APA format. (Please refer to the following explanations) </a:t>
            </a:r>
          </a:p>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Clr>
                <a:schemeClr val="dk1"/>
              </a:buClr>
              <a:buFont typeface="Arial"/>
              <a:buNone/>
            </a:pPr>
            <a:r>
              <a:t/>
            </a:r>
            <a:endParaRPr b="0" i="0" sz="1200" u="none" cap="none" strike="noStrike">
              <a:solidFill>
                <a:schemeClr val="dk1"/>
              </a:solidFill>
              <a:latin typeface="Calibri"/>
              <a:ea typeface="Calibri"/>
              <a:cs typeface="Calibri"/>
              <a:sym typeface="Calibri"/>
            </a:endParaRPr>
          </a:p>
        </p:txBody>
      </p:sp>
      <p:sp>
        <p:nvSpPr>
          <p:cNvPr id="782" name="Shape 782"/>
          <p:cNvSpPr txBox="1"/>
          <p:nvPr>
            <p:ph idx="12" type="sldNum"/>
          </p:nvPr>
        </p:nvSpPr>
        <p:spPr>
          <a:xfrm>
            <a:off x="3884612" y="8685213"/>
            <a:ext cx="2971799" cy="458699"/>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Calibri"/>
              <a:buNone/>
            </a:pPr>
            <a:fld id="{00000000-1234-1234-1234-123412341234}" type="slidenum">
              <a:rPr b="0" i="0" lang="zh-TW"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7" name="Shape 787"/>
        <p:cNvGrpSpPr/>
        <p:nvPr/>
      </p:nvGrpSpPr>
      <p:grpSpPr>
        <a:xfrm>
          <a:off x="0" y="0"/>
          <a:ext cx="0" cy="0"/>
          <a:chOff x="0" y="0"/>
          <a:chExt cx="0" cy="0"/>
        </a:xfrm>
      </p:grpSpPr>
      <p:sp>
        <p:nvSpPr>
          <p:cNvPr id="788" name="Shape 788"/>
          <p:cNvSpPr txBox="1"/>
          <p:nvPr>
            <p:ph idx="1" type="body"/>
          </p:nvPr>
        </p:nvSpPr>
        <p:spPr>
          <a:xfrm>
            <a:off x="685800" y="4400550"/>
            <a:ext cx="5486399" cy="3600599"/>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89" name="Shape 789"/>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4" name="Shape 794"/>
        <p:cNvGrpSpPr/>
        <p:nvPr/>
      </p:nvGrpSpPr>
      <p:grpSpPr>
        <a:xfrm>
          <a:off x="0" y="0"/>
          <a:ext cx="0" cy="0"/>
          <a:chOff x="0" y="0"/>
          <a:chExt cx="0" cy="0"/>
        </a:xfrm>
      </p:grpSpPr>
      <p:sp>
        <p:nvSpPr>
          <p:cNvPr id="795" name="Shape 795"/>
          <p:cNvSpPr txBox="1"/>
          <p:nvPr>
            <p:ph idx="1" type="body"/>
          </p:nvPr>
        </p:nvSpPr>
        <p:spPr>
          <a:xfrm>
            <a:off x="685800" y="4400550"/>
            <a:ext cx="5486399" cy="3600599"/>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96" name="Shape 796"/>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47" name="Shape 24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64" name="Shape 264"/>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2" name="Shape 302"/>
        <p:cNvGrpSpPr/>
        <p:nvPr/>
      </p:nvGrpSpPr>
      <p:grpSpPr>
        <a:xfrm>
          <a:off x="0" y="0"/>
          <a:ext cx="0" cy="0"/>
          <a:chOff x="0" y="0"/>
          <a:chExt cx="0" cy="0"/>
        </a:xfrm>
      </p:grpSpPr>
      <p:sp>
        <p:nvSpPr>
          <p:cNvPr id="303" name="Shape 30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04" name="Shape 304"/>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5" name="Shape 315"/>
        <p:cNvGrpSpPr/>
        <p:nvPr/>
      </p:nvGrpSpPr>
      <p:grpSpPr>
        <a:xfrm>
          <a:off x="0" y="0"/>
          <a:ext cx="0" cy="0"/>
          <a:chOff x="0" y="0"/>
          <a:chExt cx="0" cy="0"/>
        </a:xfrm>
      </p:grpSpPr>
      <p:sp>
        <p:nvSpPr>
          <p:cNvPr id="316" name="Shape 31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17" name="Shape 317"/>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8" name="Shape 328"/>
        <p:cNvGrpSpPr/>
        <p:nvPr/>
      </p:nvGrpSpPr>
      <p:grpSpPr>
        <a:xfrm>
          <a:off x="0" y="0"/>
          <a:ext cx="0" cy="0"/>
          <a:chOff x="0" y="0"/>
          <a:chExt cx="0" cy="0"/>
        </a:xfrm>
      </p:grpSpPr>
      <p:sp>
        <p:nvSpPr>
          <p:cNvPr id="329" name="Shape 329"/>
          <p:cNvSpPr txBox="1"/>
          <p:nvPr>
            <p:ph idx="1" type="body"/>
          </p:nvPr>
        </p:nvSpPr>
        <p:spPr>
          <a:xfrm>
            <a:off x="685800" y="4400550"/>
            <a:ext cx="5486399" cy="3600599"/>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30" name="Shape 330"/>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7" name="Shape 337"/>
        <p:cNvGrpSpPr/>
        <p:nvPr/>
      </p:nvGrpSpPr>
      <p:grpSpPr>
        <a:xfrm>
          <a:off x="0" y="0"/>
          <a:ext cx="0" cy="0"/>
          <a:chOff x="0" y="0"/>
          <a:chExt cx="0" cy="0"/>
        </a:xfrm>
      </p:grpSpPr>
      <p:sp>
        <p:nvSpPr>
          <p:cNvPr id="338" name="Shape 33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39" name="Shape 33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zh-TW"/>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zh-TW"/>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zh-TW"/>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標題及物件">
    <p:spTree>
      <p:nvGrpSpPr>
        <p:cNvPr id="50" name="Shape 50"/>
        <p:cNvGrpSpPr/>
        <p:nvPr/>
      </p:nvGrpSpPr>
      <p:grpSpPr>
        <a:xfrm>
          <a:off x="0" y="0"/>
          <a:ext cx="0" cy="0"/>
          <a:chOff x="0" y="0"/>
          <a:chExt cx="0" cy="0"/>
        </a:xfrm>
      </p:grpSpPr>
      <p:sp>
        <p:nvSpPr>
          <p:cNvPr id="51" name="Shape 51"/>
          <p:cNvSpPr txBox="1"/>
          <p:nvPr>
            <p:ph type="title"/>
          </p:nvPr>
        </p:nvSpPr>
        <p:spPr>
          <a:xfrm>
            <a:off x="857250" y="457200"/>
            <a:ext cx="7406400" cy="1017300"/>
          </a:xfrm>
          <a:prstGeom prst="rect">
            <a:avLst/>
          </a:prstGeom>
          <a:noFill/>
          <a:ln>
            <a:noFill/>
          </a:ln>
        </p:spPr>
        <p:txBody>
          <a:bodyPr anchorCtr="0" anchor="ctr" bIns="91425" lIns="91425" rIns="91425" tIns="91425"/>
          <a:lstStyle>
            <a:lvl1pPr indent="0" lvl="0" marL="0" marR="0" rtl="0" algn="l">
              <a:lnSpc>
                <a:spcPct val="90000"/>
              </a:lnSpc>
              <a:spcBef>
                <a:spcPts val="0"/>
              </a:spcBef>
              <a:buClr>
                <a:schemeClr val="accent1"/>
              </a:buClr>
              <a:buFont typeface="Arial"/>
              <a:buNone/>
              <a:defRPr b="1" i="0" sz="3300" u="none" cap="none" strike="noStrike">
                <a:solidFill>
                  <a:schemeClr val="accent1"/>
                </a:solidFill>
                <a:latin typeface="Arial"/>
                <a:ea typeface="Arial"/>
                <a:cs typeface="Arial"/>
                <a:sym typeface="Arial"/>
              </a:defRPr>
            </a:lvl1pPr>
            <a:lvl2pPr indent="0" lvl="1" rtl="0">
              <a:spcBef>
                <a:spcPts val="0"/>
              </a:spcBef>
              <a:buNone/>
              <a:defRPr sz="1400"/>
            </a:lvl2pPr>
            <a:lvl3pPr indent="0" lvl="2" rtl="0">
              <a:spcBef>
                <a:spcPts val="0"/>
              </a:spcBef>
              <a:buNone/>
              <a:defRPr sz="1400"/>
            </a:lvl3pPr>
            <a:lvl4pPr indent="0" lvl="3" rtl="0">
              <a:spcBef>
                <a:spcPts val="0"/>
              </a:spcBef>
              <a:buNone/>
              <a:defRPr sz="1400"/>
            </a:lvl4pPr>
            <a:lvl5pPr indent="0" lvl="4" rtl="0">
              <a:spcBef>
                <a:spcPts val="0"/>
              </a:spcBef>
              <a:buNone/>
              <a:defRPr sz="1400"/>
            </a:lvl5pPr>
            <a:lvl6pPr indent="0" lvl="5" rtl="0">
              <a:spcBef>
                <a:spcPts val="0"/>
              </a:spcBef>
              <a:buNone/>
              <a:defRPr sz="1400"/>
            </a:lvl6pPr>
            <a:lvl7pPr indent="0" lvl="6" rtl="0">
              <a:spcBef>
                <a:spcPts val="0"/>
              </a:spcBef>
              <a:buNone/>
              <a:defRPr sz="1400"/>
            </a:lvl7pPr>
            <a:lvl8pPr indent="0" lvl="7" rtl="0">
              <a:spcBef>
                <a:spcPts val="0"/>
              </a:spcBef>
              <a:buNone/>
              <a:defRPr sz="1400"/>
            </a:lvl8pPr>
            <a:lvl9pPr indent="0" lvl="8" rtl="0">
              <a:spcBef>
                <a:spcPts val="0"/>
              </a:spcBef>
              <a:buNone/>
              <a:defRPr sz="1400"/>
            </a:lvl9pPr>
          </a:lstStyle>
          <a:p/>
        </p:txBody>
      </p:sp>
      <p:sp>
        <p:nvSpPr>
          <p:cNvPr id="52" name="Shape 52"/>
          <p:cNvSpPr txBox="1"/>
          <p:nvPr>
            <p:ph idx="1" type="body"/>
          </p:nvPr>
        </p:nvSpPr>
        <p:spPr>
          <a:xfrm>
            <a:off x="857250" y="1543050"/>
            <a:ext cx="7404600" cy="3029100"/>
          </a:xfrm>
          <a:prstGeom prst="rect">
            <a:avLst/>
          </a:prstGeom>
          <a:noFill/>
          <a:ln>
            <a:noFill/>
          </a:ln>
        </p:spPr>
        <p:txBody>
          <a:bodyPr anchorCtr="0" anchor="t" bIns="91425" lIns="91425" rIns="91425" tIns="91425"/>
          <a:lstStyle>
            <a:lvl1pPr indent="-12700" lvl="0" marL="177800" marR="0" rtl="0" algn="l">
              <a:lnSpc>
                <a:spcPct val="90000"/>
              </a:lnSpc>
              <a:spcBef>
                <a:spcPts val="1100"/>
              </a:spcBef>
              <a:buClr>
                <a:schemeClr val="accent1"/>
              </a:buClr>
              <a:buSzPct val="81481"/>
              <a:buFont typeface="Calibri"/>
              <a:buChar char="•"/>
              <a:defRPr b="1" i="0" sz="2700" u="none" cap="none" strike="noStrike">
                <a:solidFill>
                  <a:schemeClr val="dk1"/>
                </a:solidFill>
                <a:latin typeface="Arial"/>
                <a:ea typeface="Arial"/>
                <a:cs typeface="Arial"/>
                <a:sym typeface="Arial"/>
              </a:defRPr>
            </a:lvl1pPr>
            <a:lvl2pPr indent="0" lvl="1" marL="342900" marR="0" rtl="0" algn="l">
              <a:lnSpc>
                <a:spcPct val="90000"/>
              </a:lnSpc>
              <a:spcBef>
                <a:spcPts val="200"/>
              </a:spcBef>
              <a:spcAft>
                <a:spcPts val="300"/>
              </a:spcAft>
              <a:buClr>
                <a:schemeClr val="accent1"/>
              </a:buClr>
              <a:buSzPct val="81481"/>
              <a:buFont typeface="Calibri"/>
              <a:buChar char="•"/>
              <a:defRPr b="1" i="0" sz="2700" u="none" cap="none" strike="noStrike">
                <a:solidFill>
                  <a:schemeClr val="dk1"/>
                </a:solidFill>
                <a:latin typeface="Arial"/>
                <a:ea typeface="Arial"/>
                <a:cs typeface="Arial"/>
                <a:sym typeface="Arial"/>
              </a:defRPr>
            </a:lvl2pPr>
            <a:lvl3pPr indent="-12700" lvl="2" marL="546100" marR="0" rtl="0" algn="l">
              <a:lnSpc>
                <a:spcPct val="90000"/>
              </a:lnSpc>
              <a:spcBef>
                <a:spcPts val="200"/>
              </a:spcBef>
              <a:spcAft>
                <a:spcPts val="300"/>
              </a:spcAft>
              <a:buClr>
                <a:schemeClr val="accent1"/>
              </a:buClr>
              <a:buSzPct val="79166"/>
              <a:buFont typeface="Calibri"/>
              <a:buChar char="•"/>
              <a:defRPr b="1" i="0" sz="2400" u="none" cap="none" strike="noStrike">
                <a:solidFill>
                  <a:schemeClr val="dk1"/>
                </a:solidFill>
                <a:latin typeface="Arial"/>
                <a:ea typeface="Arial"/>
                <a:cs typeface="Arial"/>
                <a:sym typeface="Arial"/>
              </a:defRPr>
            </a:lvl3pPr>
            <a:lvl4pPr indent="-38100" lvl="3" marL="749300" marR="0" rtl="0" algn="l">
              <a:lnSpc>
                <a:spcPct val="90000"/>
              </a:lnSpc>
              <a:spcBef>
                <a:spcPts val="200"/>
              </a:spcBef>
              <a:spcAft>
                <a:spcPts val="300"/>
              </a:spcAft>
              <a:buClr>
                <a:schemeClr val="accent1"/>
              </a:buClr>
              <a:buSzPct val="80952"/>
              <a:buFont typeface="Calibri"/>
              <a:buChar char="•"/>
              <a:defRPr b="1" i="0" sz="2100" u="none" cap="none" strike="noStrike">
                <a:solidFill>
                  <a:schemeClr val="dk1"/>
                </a:solidFill>
                <a:latin typeface="Arial"/>
                <a:ea typeface="Arial"/>
                <a:cs typeface="Arial"/>
                <a:sym typeface="Arial"/>
              </a:defRPr>
            </a:lvl4pPr>
            <a:lvl5pPr indent="-38100" lvl="4" marL="965200" marR="0" rtl="0" algn="l">
              <a:lnSpc>
                <a:spcPct val="90000"/>
              </a:lnSpc>
              <a:spcBef>
                <a:spcPts val="200"/>
              </a:spcBef>
              <a:spcAft>
                <a:spcPts val="300"/>
              </a:spcAft>
              <a:buClr>
                <a:schemeClr val="accent1"/>
              </a:buClr>
              <a:buSzPct val="80952"/>
              <a:buFont typeface="Calibri"/>
              <a:buChar char="•"/>
              <a:defRPr b="1" i="0" sz="2100" u="none" cap="none" strike="noStrike">
                <a:solidFill>
                  <a:schemeClr val="dk1"/>
                </a:solidFill>
                <a:latin typeface="Arial"/>
                <a:ea typeface="Arial"/>
                <a:cs typeface="Arial"/>
                <a:sym typeface="Arial"/>
              </a:defRPr>
            </a:lvl5pPr>
            <a:lvl6pPr indent="-114300" lvl="5" marL="1193800" marR="0" rtl="0" algn="l">
              <a:lnSpc>
                <a:spcPct val="90000"/>
              </a:lnSpc>
              <a:spcBef>
                <a:spcPts val="200"/>
              </a:spcBef>
              <a:spcAft>
                <a:spcPts val="300"/>
              </a:spcAft>
              <a:buClr>
                <a:schemeClr val="accent1"/>
              </a:buClr>
              <a:buSzPct val="83333"/>
              <a:buFont typeface="Calibri"/>
              <a:buChar char="•"/>
              <a:defRPr b="0" i="0" sz="1200" u="none" cap="none" strike="noStrike">
                <a:solidFill>
                  <a:schemeClr val="accent1"/>
                </a:solidFill>
                <a:latin typeface="Arial"/>
                <a:ea typeface="Arial"/>
                <a:cs typeface="Arial"/>
                <a:sym typeface="Arial"/>
              </a:defRPr>
            </a:lvl6pPr>
            <a:lvl7pPr indent="-114300" lvl="6" marL="1422400" marR="0" rtl="0" algn="l">
              <a:lnSpc>
                <a:spcPct val="90000"/>
              </a:lnSpc>
              <a:spcBef>
                <a:spcPts val="200"/>
              </a:spcBef>
              <a:spcAft>
                <a:spcPts val="300"/>
              </a:spcAft>
              <a:buClr>
                <a:schemeClr val="accent1"/>
              </a:buClr>
              <a:buSzPct val="83333"/>
              <a:buFont typeface="Calibri"/>
              <a:buChar char="•"/>
              <a:defRPr b="0" i="0" sz="1200" u="none" cap="none" strike="noStrike">
                <a:solidFill>
                  <a:schemeClr val="accent1"/>
                </a:solidFill>
                <a:latin typeface="Arial"/>
                <a:ea typeface="Arial"/>
                <a:cs typeface="Arial"/>
                <a:sym typeface="Arial"/>
              </a:defRPr>
            </a:lvl7pPr>
            <a:lvl8pPr indent="-114300" lvl="7" marL="1651000" marR="0" rtl="0" algn="l">
              <a:lnSpc>
                <a:spcPct val="90000"/>
              </a:lnSpc>
              <a:spcBef>
                <a:spcPts val="200"/>
              </a:spcBef>
              <a:spcAft>
                <a:spcPts val="300"/>
              </a:spcAft>
              <a:buClr>
                <a:schemeClr val="accent1"/>
              </a:buClr>
              <a:buSzPct val="83333"/>
              <a:buFont typeface="Calibri"/>
              <a:buChar char="•"/>
              <a:defRPr b="0" i="0" sz="1200" u="none" cap="none" strike="noStrike">
                <a:solidFill>
                  <a:schemeClr val="accent1"/>
                </a:solidFill>
                <a:latin typeface="Arial"/>
                <a:ea typeface="Arial"/>
                <a:cs typeface="Arial"/>
                <a:sym typeface="Arial"/>
              </a:defRPr>
            </a:lvl8pPr>
            <a:lvl9pPr indent="-127000" lvl="8" marL="1879600" marR="0" rtl="0" algn="l">
              <a:lnSpc>
                <a:spcPct val="90000"/>
              </a:lnSpc>
              <a:spcBef>
                <a:spcPts val="200"/>
              </a:spcBef>
              <a:spcAft>
                <a:spcPts val="300"/>
              </a:spcAft>
              <a:buClr>
                <a:schemeClr val="accent1"/>
              </a:buClr>
              <a:buSzPct val="83333"/>
              <a:buFont typeface="Calibri"/>
              <a:buChar char="•"/>
              <a:defRPr b="0" i="0" sz="1200" u="none" cap="none" strike="noStrike">
                <a:solidFill>
                  <a:schemeClr val="accent1"/>
                </a:solidFill>
                <a:latin typeface="Arial"/>
                <a:ea typeface="Arial"/>
                <a:cs typeface="Arial"/>
                <a:sym typeface="Arial"/>
              </a:defRPr>
            </a:lvl9pPr>
          </a:lstStyle>
          <a:p/>
        </p:txBody>
      </p:sp>
      <p:sp>
        <p:nvSpPr>
          <p:cNvPr id="53" name="Shape 53"/>
          <p:cNvSpPr txBox="1"/>
          <p:nvPr>
            <p:ph idx="11" type="ftr"/>
          </p:nvPr>
        </p:nvSpPr>
        <p:spPr>
          <a:xfrm>
            <a:off x="2961861" y="4667871"/>
            <a:ext cx="3538500" cy="273900"/>
          </a:xfrm>
          <a:prstGeom prst="rect">
            <a:avLst/>
          </a:prstGeom>
          <a:noFill/>
          <a:ln>
            <a:noFill/>
          </a:ln>
        </p:spPr>
        <p:txBody>
          <a:bodyPr anchorCtr="0" anchor="ctr" bIns="91425" lIns="91425" rIns="91425" tIns="91425"/>
          <a:lstStyle>
            <a:lvl1pPr indent="0" lvl="0" marL="0" marR="0" rtl="0" algn="ctr">
              <a:spcBef>
                <a:spcPts val="0"/>
              </a:spcBef>
              <a:buNone/>
              <a:defRPr sz="900">
                <a:solidFill>
                  <a:schemeClr val="accent1"/>
                </a:solidFill>
                <a:latin typeface="Arial"/>
                <a:ea typeface="Arial"/>
                <a:cs typeface="Arial"/>
                <a:sym typeface="Arial"/>
              </a:defRPr>
            </a:lvl1pPr>
            <a:lvl2pPr indent="0" lvl="1" marL="342900" marR="0" rtl="0" algn="l">
              <a:spcBef>
                <a:spcPts val="0"/>
              </a:spcBef>
              <a:buNone/>
              <a:defRPr b="0" i="0" sz="1400" u="none" cap="none" strike="noStrike">
                <a:solidFill>
                  <a:schemeClr val="dk1"/>
                </a:solidFill>
                <a:latin typeface="Arial"/>
                <a:ea typeface="Arial"/>
                <a:cs typeface="Arial"/>
                <a:sym typeface="Arial"/>
              </a:defRPr>
            </a:lvl2pPr>
            <a:lvl3pPr indent="0" lvl="2" marL="685800" marR="0" rtl="0" algn="l">
              <a:spcBef>
                <a:spcPts val="0"/>
              </a:spcBef>
              <a:buNone/>
              <a:defRPr b="0" i="0" sz="1400" u="none" cap="none" strike="noStrike">
                <a:solidFill>
                  <a:schemeClr val="dk1"/>
                </a:solidFill>
                <a:latin typeface="Arial"/>
                <a:ea typeface="Arial"/>
                <a:cs typeface="Arial"/>
                <a:sym typeface="Arial"/>
              </a:defRPr>
            </a:lvl3pPr>
            <a:lvl4pPr indent="0" lvl="3" marL="1028700" marR="0" rtl="0" algn="l">
              <a:spcBef>
                <a:spcPts val="0"/>
              </a:spcBef>
              <a:buNone/>
              <a:defRPr b="0" i="0" sz="1400" u="none" cap="none" strike="noStrike">
                <a:solidFill>
                  <a:schemeClr val="dk1"/>
                </a:solidFill>
                <a:latin typeface="Arial"/>
                <a:ea typeface="Arial"/>
                <a:cs typeface="Arial"/>
                <a:sym typeface="Arial"/>
              </a:defRPr>
            </a:lvl4pPr>
            <a:lvl5pPr indent="0" lvl="4" marL="1371600" marR="0" rtl="0" algn="l">
              <a:spcBef>
                <a:spcPts val="0"/>
              </a:spcBef>
              <a:buNone/>
              <a:defRPr b="0" i="0" sz="1400" u="none" cap="none" strike="noStrike">
                <a:solidFill>
                  <a:schemeClr val="dk1"/>
                </a:solidFill>
                <a:latin typeface="Arial"/>
                <a:ea typeface="Arial"/>
                <a:cs typeface="Arial"/>
                <a:sym typeface="Arial"/>
              </a:defRPr>
            </a:lvl5pPr>
            <a:lvl6pPr indent="0" lvl="5" marL="1714500" marR="0" rtl="0" algn="l">
              <a:spcBef>
                <a:spcPts val="0"/>
              </a:spcBef>
              <a:buNone/>
              <a:defRPr b="0" i="0" sz="1400" u="none" cap="none" strike="noStrike">
                <a:solidFill>
                  <a:schemeClr val="dk1"/>
                </a:solidFill>
                <a:latin typeface="Arial"/>
                <a:ea typeface="Arial"/>
                <a:cs typeface="Arial"/>
                <a:sym typeface="Arial"/>
              </a:defRPr>
            </a:lvl6pPr>
            <a:lvl7pPr indent="0" lvl="6" marL="2057400" marR="0" rtl="0" algn="l">
              <a:spcBef>
                <a:spcPts val="0"/>
              </a:spcBef>
              <a:buNone/>
              <a:defRPr b="0" i="0" sz="1400" u="none" cap="none" strike="noStrike">
                <a:solidFill>
                  <a:schemeClr val="dk1"/>
                </a:solidFill>
                <a:latin typeface="Arial"/>
                <a:ea typeface="Arial"/>
                <a:cs typeface="Arial"/>
                <a:sym typeface="Arial"/>
              </a:defRPr>
            </a:lvl7pPr>
            <a:lvl8pPr indent="0" lvl="7" marL="2400300" marR="0" rtl="0" algn="l">
              <a:spcBef>
                <a:spcPts val="0"/>
              </a:spcBef>
              <a:buNone/>
              <a:defRPr b="0" i="0" sz="1400" u="none" cap="none" strike="noStrike">
                <a:solidFill>
                  <a:schemeClr val="dk1"/>
                </a:solidFill>
                <a:latin typeface="Arial"/>
                <a:ea typeface="Arial"/>
                <a:cs typeface="Arial"/>
                <a:sym typeface="Arial"/>
              </a:defRPr>
            </a:lvl8pPr>
            <a:lvl9pPr indent="0" lvl="8" marL="2743200" marR="0" rtl="0" algn="l">
              <a:spcBef>
                <a:spcPts val="0"/>
              </a:spcBef>
              <a:buNone/>
              <a:defRPr b="0" i="0" sz="1400" u="none" cap="none" strike="noStrike">
                <a:solidFill>
                  <a:schemeClr val="dk1"/>
                </a:solidFill>
                <a:latin typeface="Arial"/>
                <a:ea typeface="Arial"/>
                <a:cs typeface="Arial"/>
                <a:sym typeface="Arial"/>
              </a:defRPr>
            </a:lvl9pPr>
          </a:lstStyle>
          <a:p/>
        </p:txBody>
      </p:sp>
      <p:sp>
        <p:nvSpPr>
          <p:cNvPr id="54" name="Shape 54"/>
          <p:cNvSpPr txBox="1"/>
          <p:nvPr>
            <p:ph idx="12" type="sldNum"/>
          </p:nvPr>
        </p:nvSpPr>
        <p:spPr>
          <a:xfrm>
            <a:off x="6997147" y="4667871"/>
            <a:ext cx="12795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b="1" lang="zh-TW" sz="1200">
                <a:solidFill>
                  <a:schemeClr val="accent1"/>
                </a:solidFill>
                <a:latin typeface="Arial"/>
                <a:ea typeface="Arial"/>
                <a:cs typeface="Arial"/>
                <a:sym typeface="Arial"/>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59" name="Shape 59"/>
        <p:cNvGrpSpPr/>
        <p:nvPr/>
      </p:nvGrpSpPr>
      <p:grpSpPr>
        <a:xfrm>
          <a:off x="0" y="0"/>
          <a:ext cx="0" cy="0"/>
          <a:chOff x="0" y="0"/>
          <a:chExt cx="0" cy="0"/>
        </a:xfrm>
      </p:grpSpPr>
      <p:sp>
        <p:nvSpPr>
          <p:cNvPr id="60" name="Shape 60"/>
          <p:cNvSpPr txBox="1"/>
          <p:nvPr>
            <p:ph type="ctrTitle"/>
          </p:nvPr>
        </p:nvSpPr>
        <p:spPr>
          <a:xfrm>
            <a:off x="311708" y="744575"/>
            <a:ext cx="8520599" cy="2052599"/>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1pPr>
            <a:lvl2pPr indent="0" lvl="1" algn="ctr">
              <a:spcBef>
                <a:spcPts val="0"/>
              </a:spcBef>
              <a:buClr>
                <a:schemeClr val="dk1"/>
              </a:buClr>
              <a:buFont typeface="Arial"/>
              <a:buNone/>
              <a:defRPr sz="5200">
                <a:solidFill>
                  <a:schemeClr val="dk1"/>
                </a:solidFill>
              </a:defRPr>
            </a:lvl2pPr>
            <a:lvl3pPr indent="0" lvl="2" algn="ctr">
              <a:spcBef>
                <a:spcPts val="0"/>
              </a:spcBef>
              <a:buClr>
                <a:schemeClr val="dk1"/>
              </a:buClr>
              <a:buFont typeface="Arial"/>
              <a:buNone/>
              <a:defRPr sz="5200">
                <a:solidFill>
                  <a:schemeClr val="dk1"/>
                </a:solidFill>
              </a:defRPr>
            </a:lvl3pPr>
            <a:lvl4pPr indent="0" lvl="3" algn="ctr">
              <a:spcBef>
                <a:spcPts val="0"/>
              </a:spcBef>
              <a:buClr>
                <a:schemeClr val="dk1"/>
              </a:buClr>
              <a:buFont typeface="Arial"/>
              <a:buNone/>
              <a:defRPr sz="5200">
                <a:solidFill>
                  <a:schemeClr val="dk1"/>
                </a:solidFill>
              </a:defRPr>
            </a:lvl4pPr>
            <a:lvl5pPr indent="0" lvl="4" algn="ctr">
              <a:spcBef>
                <a:spcPts val="0"/>
              </a:spcBef>
              <a:buClr>
                <a:schemeClr val="dk1"/>
              </a:buClr>
              <a:buFont typeface="Arial"/>
              <a:buNone/>
              <a:defRPr sz="5200">
                <a:solidFill>
                  <a:schemeClr val="dk1"/>
                </a:solidFill>
              </a:defRPr>
            </a:lvl5pPr>
            <a:lvl6pPr indent="0" lvl="5" algn="ctr">
              <a:spcBef>
                <a:spcPts val="0"/>
              </a:spcBef>
              <a:buClr>
                <a:schemeClr val="dk1"/>
              </a:buClr>
              <a:buFont typeface="Arial"/>
              <a:buNone/>
              <a:defRPr sz="5200">
                <a:solidFill>
                  <a:schemeClr val="dk1"/>
                </a:solidFill>
              </a:defRPr>
            </a:lvl6pPr>
            <a:lvl7pPr indent="0" lvl="6" algn="ctr">
              <a:spcBef>
                <a:spcPts val="0"/>
              </a:spcBef>
              <a:buClr>
                <a:schemeClr val="dk1"/>
              </a:buClr>
              <a:buFont typeface="Arial"/>
              <a:buNone/>
              <a:defRPr sz="5200">
                <a:solidFill>
                  <a:schemeClr val="dk1"/>
                </a:solidFill>
              </a:defRPr>
            </a:lvl7pPr>
            <a:lvl8pPr indent="0" lvl="7" algn="ctr">
              <a:spcBef>
                <a:spcPts val="0"/>
              </a:spcBef>
              <a:buClr>
                <a:schemeClr val="dk1"/>
              </a:buClr>
              <a:buFont typeface="Arial"/>
              <a:buNone/>
              <a:defRPr sz="5200">
                <a:solidFill>
                  <a:schemeClr val="dk1"/>
                </a:solidFill>
              </a:defRPr>
            </a:lvl8pPr>
            <a:lvl9pPr indent="0" lvl="8" algn="ctr">
              <a:spcBef>
                <a:spcPts val="0"/>
              </a:spcBef>
              <a:buClr>
                <a:schemeClr val="dk1"/>
              </a:buClr>
              <a:buFont typeface="Arial"/>
              <a:buNone/>
              <a:defRPr sz="5200">
                <a:solidFill>
                  <a:schemeClr val="dk1"/>
                </a:solidFill>
              </a:defRPr>
            </a:lvl9pPr>
          </a:lstStyle>
          <a:p/>
        </p:txBody>
      </p:sp>
      <p:sp>
        <p:nvSpPr>
          <p:cNvPr id="61" name="Shape 61"/>
          <p:cNvSpPr txBox="1"/>
          <p:nvPr>
            <p:ph idx="1" type="subTitle"/>
          </p:nvPr>
        </p:nvSpPr>
        <p:spPr>
          <a:xfrm>
            <a:off x="311700" y="2834125"/>
            <a:ext cx="8520599" cy="792600"/>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1pPr>
            <a:lvl2pPr indent="0" lvl="1" marL="4572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2pPr>
            <a:lvl3pPr indent="0" lvl="2" marL="9144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3pPr>
            <a:lvl4pPr indent="0" lvl="3" marL="13716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4pPr>
            <a:lvl5pPr indent="0" lvl="4" marL="18288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5pPr>
            <a:lvl6pPr indent="0" lvl="5" marL="22860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6pPr>
            <a:lvl7pPr indent="0" lvl="6" marL="27432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7pPr>
            <a:lvl8pPr indent="0" lvl="7" marL="32004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8pPr>
            <a:lvl9pPr indent="0" lvl="8" marL="36576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9pPr>
          </a:lstStyle>
          <a:p/>
        </p:txBody>
      </p:sp>
      <p:sp>
        <p:nvSpPr>
          <p:cNvPr id="62" name="Shape 62"/>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zh-TW"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63" name="Shape 63"/>
        <p:cNvGrpSpPr/>
        <p:nvPr/>
      </p:nvGrpSpPr>
      <p:grpSpPr>
        <a:xfrm>
          <a:off x="0" y="0"/>
          <a:ext cx="0" cy="0"/>
          <a:chOff x="0" y="0"/>
          <a:chExt cx="0" cy="0"/>
        </a:xfrm>
      </p:grpSpPr>
      <p:sp>
        <p:nvSpPr>
          <p:cNvPr id="64" name="Shape 64"/>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zh-TW"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65" name="Shape 65"/>
        <p:cNvGrpSpPr/>
        <p:nvPr/>
      </p:nvGrpSpPr>
      <p:grpSpPr>
        <a:xfrm>
          <a:off x="0" y="0"/>
          <a:ext cx="0" cy="0"/>
          <a:chOff x="0" y="0"/>
          <a:chExt cx="0" cy="0"/>
        </a:xfrm>
      </p:grpSpPr>
      <p:sp>
        <p:nvSpPr>
          <p:cNvPr id="66" name="Shape 66"/>
          <p:cNvSpPr txBox="1"/>
          <p:nvPr>
            <p:ph type="title"/>
          </p:nvPr>
        </p:nvSpPr>
        <p:spPr>
          <a:xfrm>
            <a:off x="311700" y="445025"/>
            <a:ext cx="8520599" cy="5726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2800" u="none" cap="none" strike="noStrike">
                <a:solidFill>
                  <a:schemeClr val="dk1"/>
                </a:solidFill>
                <a:latin typeface="Arial"/>
                <a:ea typeface="Arial"/>
                <a:cs typeface="Arial"/>
                <a:sym typeface="Arial"/>
              </a:defRPr>
            </a:lvl1pPr>
            <a:lvl2pPr indent="0" lvl="1">
              <a:spcBef>
                <a:spcPts val="0"/>
              </a:spcBef>
              <a:buClr>
                <a:schemeClr val="dk1"/>
              </a:buClr>
              <a:buFont typeface="Arial"/>
              <a:buNone/>
              <a:defRPr sz="2800">
                <a:solidFill>
                  <a:schemeClr val="dk1"/>
                </a:solidFill>
              </a:defRPr>
            </a:lvl2pPr>
            <a:lvl3pPr indent="0" lvl="2">
              <a:spcBef>
                <a:spcPts val="0"/>
              </a:spcBef>
              <a:buClr>
                <a:schemeClr val="dk1"/>
              </a:buClr>
              <a:buFont typeface="Arial"/>
              <a:buNone/>
              <a:defRPr sz="2800">
                <a:solidFill>
                  <a:schemeClr val="dk1"/>
                </a:solidFill>
              </a:defRPr>
            </a:lvl3pPr>
            <a:lvl4pPr indent="0" lvl="3">
              <a:spcBef>
                <a:spcPts val="0"/>
              </a:spcBef>
              <a:buClr>
                <a:schemeClr val="dk1"/>
              </a:buClr>
              <a:buFont typeface="Arial"/>
              <a:buNone/>
              <a:defRPr sz="2800">
                <a:solidFill>
                  <a:schemeClr val="dk1"/>
                </a:solidFill>
              </a:defRPr>
            </a:lvl4pPr>
            <a:lvl5pPr indent="0" lvl="4">
              <a:spcBef>
                <a:spcPts val="0"/>
              </a:spcBef>
              <a:buClr>
                <a:schemeClr val="dk1"/>
              </a:buClr>
              <a:buFont typeface="Arial"/>
              <a:buNone/>
              <a:defRPr sz="2800">
                <a:solidFill>
                  <a:schemeClr val="dk1"/>
                </a:solidFill>
              </a:defRPr>
            </a:lvl5pPr>
            <a:lvl6pPr indent="0" lvl="5">
              <a:spcBef>
                <a:spcPts val="0"/>
              </a:spcBef>
              <a:buClr>
                <a:schemeClr val="dk1"/>
              </a:buClr>
              <a:buFont typeface="Arial"/>
              <a:buNone/>
              <a:defRPr sz="2800">
                <a:solidFill>
                  <a:schemeClr val="dk1"/>
                </a:solidFill>
              </a:defRPr>
            </a:lvl6pPr>
            <a:lvl7pPr indent="0" lvl="6">
              <a:spcBef>
                <a:spcPts val="0"/>
              </a:spcBef>
              <a:buClr>
                <a:schemeClr val="dk1"/>
              </a:buClr>
              <a:buFont typeface="Arial"/>
              <a:buNone/>
              <a:defRPr sz="2800">
                <a:solidFill>
                  <a:schemeClr val="dk1"/>
                </a:solidFill>
              </a:defRPr>
            </a:lvl7pPr>
            <a:lvl8pPr indent="0" lvl="7">
              <a:spcBef>
                <a:spcPts val="0"/>
              </a:spcBef>
              <a:buClr>
                <a:schemeClr val="dk1"/>
              </a:buClr>
              <a:buFont typeface="Arial"/>
              <a:buNone/>
              <a:defRPr sz="2800">
                <a:solidFill>
                  <a:schemeClr val="dk1"/>
                </a:solidFill>
              </a:defRPr>
            </a:lvl8pPr>
            <a:lvl9pPr indent="0" lvl="8">
              <a:spcBef>
                <a:spcPts val="0"/>
              </a:spcBef>
              <a:buClr>
                <a:schemeClr val="dk1"/>
              </a:buClr>
              <a:buFont typeface="Arial"/>
              <a:buNone/>
              <a:defRPr sz="2800">
                <a:solidFill>
                  <a:schemeClr val="dk1"/>
                </a:solidFill>
              </a:defRPr>
            </a:lvl9pPr>
          </a:lstStyle>
          <a:p/>
        </p:txBody>
      </p:sp>
      <p:sp>
        <p:nvSpPr>
          <p:cNvPr id="67" name="Shape 67"/>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dk2"/>
              </a:buClr>
              <a:buFont typeface="Arial"/>
              <a:buNone/>
              <a:defRPr b="0" i="0" sz="18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9pPr>
          </a:lstStyle>
          <a:p/>
        </p:txBody>
      </p:sp>
      <p:sp>
        <p:nvSpPr>
          <p:cNvPr id="68" name="Shape 68"/>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zh-TW"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69" name="Shape 69"/>
        <p:cNvGrpSpPr/>
        <p:nvPr/>
      </p:nvGrpSpPr>
      <p:grpSpPr>
        <a:xfrm>
          <a:off x="0" y="0"/>
          <a:ext cx="0" cy="0"/>
          <a:chOff x="0" y="0"/>
          <a:chExt cx="0" cy="0"/>
        </a:xfrm>
      </p:grpSpPr>
      <p:sp>
        <p:nvSpPr>
          <p:cNvPr id="70" name="Shape 70"/>
          <p:cNvSpPr txBox="1"/>
          <p:nvPr>
            <p:ph type="title"/>
          </p:nvPr>
        </p:nvSpPr>
        <p:spPr>
          <a:xfrm>
            <a:off x="311700" y="2150850"/>
            <a:ext cx="8520599" cy="8418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1"/>
              </a:buClr>
              <a:buFont typeface="Arial"/>
              <a:buNone/>
              <a:defRPr b="0" i="0" sz="3600" u="none" cap="none" strike="noStrike">
                <a:solidFill>
                  <a:schemeClr val="dk1"/>
                </a:solidFill>
                <a:latin typeface="Arial"/>
                <a:ea typeface="Arial"/>
                <a:cs typeface="Arial"/>
                <a:sym typeface="Arial"/>
              </a:defRPr>
            </a:lvl1pPr>
            <a:lvl2pPr indent="0" lvl="1" algn="ctr">
              <a:spcBef>
                <a:spcPts val="0"/>
              </a:spcBef>
              <a:buClr>
                <a:schemeClr val="dk1"/>
              </a:buClr>
              <a:buFont typeface="Arial"/>
              <a:buNone/>
              <a:defRPr sz="3600">
                <a:solidFill>
                  <a:schemeClr val="dk1"/>
                </a:solidFill>
              </a:defRPr>
            </a:lvl2pPr>
            <a:lvl3pPr indent="0" lvl="2" algn="ctr">
              <a:spcBef>
                <a:spcPts val="0"/>
              </a:spcBef>
              <a:buClr>
                <a:schemeClr val="dk1"/>
              </a:buClr>
              <a:buFont typeface="Arial"/>
              <a:buNone/>
              <a:defRPr sz="3600">
                <a:solidFill>
                  <a:schemeClr val="dk1"/>
                </a:solidFill>
              </a:defRPr>
            </a:lvl3pPr>
            <a:lvl4pPr indent="0" lvl="3" algn="ctr">
              <a:spcBef>
                <a:spcPts val="0"/>
              </a:spcBef>
              <a:buClr>
                <a:schemeClr val="dk1"/>
              </a:buClr>
              <a:buFont typeface="Arial"/>
              <a:buNone/>
              <a:defRPr sz="3600">
                <a:solidFill>
                  <a:schemeClr val="dk1"/>
                </a:solidFill>
              </a:defRPr>
            </a:lvl4pPr>
            <a:lvl5pPr indent="0" lvl="4" algn="ctr">
              <a:spcBef>
                <a:spcPts val="0"/>
              </a:spcBef>
              <a:buClr>
                <a:schemeClr val="dk1"/>
              </a:buClr>
              <a:buFont typeface="Arial"/>
              <a:buNone/>
              <a:defRPr sz="3600">
                <a:solidFill>
                  <a:schemeClr val="dk1"/>
                </a:solidFill>
              </a:defRPr>
            </a:lvl5pPr>
            <a:lvl6pPr indent="0" lvl="5" algn="ctr">
              <a:spcBef>
                <a:spcPts val="0"/>
              </a:spcBef>
              <a:buClr>
                <a:schemeClr val="dk1"/>
              </a:buClr>
              <a:buFont typeface="Arial"/>
              <a:buNone/>
              <a:defRPr sz="3600">
                <a:solidFill>
                  <a:schemeClr val="dk1"/>
                </a:solidFill>
              </a:defRPr>
            </a:lvl6pPr>
            <a:lvl7pPr indent="0" lvl="6" algn="ctr">
              <a:spcBef>
                <a:spcPts val="0"/>
              </a:spcBef>
              <a:buClr>
                <a:schemeClr val="dk1"/>
              </a:buClr>
              <a:buFont typeface="Arial"/>
              <a:buNone/>
              <a:defRPr sz="3600">
                <a:solidFill>
                  <a:schemeClr val="dk1"/>
                </a:solidFill>
              </a:defRPr>
            </a:lvl7pPr>
            <a:lvl8pPr indent="0" lvl="7" algn="ctr">
              <a:spcBef>
                <a:spcPts val="0"/>
              </a:spcBef>
              <a:buClr>
                <a:schemeClr val="dk1"/>
              </a:buClr>
              <a:buFont typeface="Arial"/>
              <a:buNone/>
              <a:defRPr sz="3600">
                <a:solidFill>
                  <a:schemeClr val="dk1"/>
                </a:solidFill>
              </a:defRPr>
            </a:lvl8pPr>
            <a:lvl9pPr indent="0" lvl="8" algn="ctr">
              <a:spcBef>
                <a:spcPts val="0"/>
              </a:spcBef>
              <a:buClr>
                <a:schemeClr val="dk1"/>
              </a:buClr>
              <a:buFont typeface="Arial"/>
              <a:buNone/>
              <a:defRPr sz="3600">
                <a:solidFill>
                  <a:schemeClr val="dk1"/>
                </a:solidFill>
              </a:defRPr>
            </a:lvl9pPr>
          </a:lstStyle>
          <a:p/>
        </p:txBody>
      </p:sp>
      <p:sp>
        <p:nvSpPr>
          <p:cNvPr id="71" name="Shape 71"/>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zh-TW"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標題及物件">
    <p:spTree>
      <p:nvGrpSpPr>
        <p:cNvPr id="72" name="Shape 72"/>
        <p:cNvGrpSpPr/>
        <p:nvPr/>
      </p:nvGrpSpPr>
      <p:grpSpPr>
        <a:xfrm>
          <a:off x="0" y="0"/>
          <a:ext cx="0" cy="0"/>
          <a:chOff x="0" y="0"/>
          <a:chExt cx="0" cy="0"/>
        </a:xfrm>
      </p:grpSpPr>
      <p:sp>
        <p:nvSpPr>
          <p:cNvPr id="73" name="Shape 73"/>
          <p:cNvSpPr txBox="1"/>
          <p:nvPr>
            <p:ph type="title"/>
          </p:nvPr>
        </p:nvSpPr>
        <p:spPr>
          <a:xfrm>
            <a:off x="857250" y="457200"/>
            <a:ext cx="7406400" cy="1017300"/>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chemeClr val="accent1"/>
              </a:buClr>
              <a:buFont typeface="Arial"/>
              <a:buNone/>
              <a:defRPr b="1" i="0" sz="3300" u="none" cap="none" strike="noStrike">
                <a:solidFill>
                  <a:schemeClr val="accent1"/>
                </a:solidFill>
                <a:latin typeface="Arial"/>
                <a:ea typeface="Arial"/>
                <a:cs typeface="Arial"/>
                <a:sym typeface="Arial"/>
              </a:defRPr>
            </a:lvl1pPr>
            <a:lvl2pPr indent="0" lvl="1" rtl="0">
              <a:spcBef>
                <a:spcPts val="0"/>
              </a:spcBef>
              <a:buClr>
                <a:schemeClr val="dk1"/>
              </a:buClr>
              <a:buFont typeface="Arial"/>
              <a:buNone/>
              <a:defRPr sz="1400">
                <a:solidFill>
                  <a:schemeClr val="dk1"/>
                </a:solidFill>
              </a:defRPr>
            </a:lvl2pPr>
            <a:lvl3pPr indent="0" lvl="2" rtl="0">
              <a:spcBef>
                <a:spcPts val="0"/>
              </a:spcBef>
              <a:buClr>
                <a:schemeClr val="dk1"/>
              </a:buClr>
              <a:buFont typeface="Arial"/>
              <a:buNone/>
              <a:defRPr sz="1400">
                <a:solidFill>
                  <a:schemeClr val="dk1"/>
                </a:solidFill>
              </a:defRPr>
            </a:lvl3pPr>
            <a:lvl4pPr indent="0" lvl="3" rtl="0">
              <a:spcBef>
                <a:spcPts val="0"/>
              </a:spcBef>
              <a:buClr>
                <a:schemeClr val="dk1"/>
              </a:buClr>
              <a:buFont typeface="Arial"/>
              <a:buNone/>
              <a:defRPr sz="1400">
                <a:solidFill>
                  <a:schemeClr val="dk1"/>
                </a:solidFill>
              </a:defRPr>
            </a:lvl4pPr>
            <a:lvl5pPr indent="0" lvl="4" rtl="0">
              <a:spcBef>
                <a:spcPts val="0"/>
              </a:spcBef>
              <a:buClr>
                <a:schemeClr val="dk1"/>
              </a:buClr>
              <a:buFont typeface="Arial"/>
              <a:buNone/>
              <a:defRPr sz="1400">
                <a:solidFill>
                  <a:schemeClr val="dk1"/>
                </a:solidFill>
              </a:defRPr>
            </a:lvl5pPr>
            <a:lvl6pPr indent="0" lvl="5" rtl="0">
              <a:spcBef>
                <a:spcPts val="0"/>
              </a:spcBef>
              <a:buClr>
                <a:schemeClr val="dk1"/>
              </a:buClr>
              <a:buFont typeface="Arial"/>
              <a:buNone/>
              <a:defRPr sz="1400">
                <a:solidFill>
                  <a:schemeClr val="dk1"/>
                </a:solidFill>
              </a:defRPr>
            </a:lvl6pPr>
            <a:lvl7pPr indent="0" lvl="6" rtl="0">
              <a:spcBef>
                <a:spcPts val="0"/>
              </a:spcBef>
              <a:buClr>
                <a:schemeClr val="dk1"/>
              </a:buClr>
              <a:buFont typeface="Arial"/>
              <a:buNone/>
              <a:defRPr sz="1400">
                <a:solidFill>
                  <a:schemeClr val="dk1"/>
                </a:solidFill>
              </a:defRPr>
            </a:lvl7pPr>
            <a:lvl8pPr indent="0" lvl="7" rtl="0">
              <a:spcBef>
                <a:spcPts val="0"/>
              </a:spcBef>
              <a:buClr>
                <a:schemeClr val="dk1"/>
              </a:buClr>
              <a:buFont typeface="Arial"/>
              <a:buNone/>
              <a:defRPr sz="1400">
                <a:solidFill>
                  <a:schemeClr val="dk1"/>
                </a:solidFill>
              </a:defRPr>
            </a:lvl8pPr>
            <a:lvl9pPr indent="0" lvl="8" rtl="0">
              <a:spcBef>
                <a:spcPts val="0"/>
              </a:spcBef>
              <a:buClr>
                <a:schemeClr val="dk1"/>
              </a:buClr>
              <a:buFont typeface="Arial"/>
              <a:buNone/>
              <a:defRPr sz="1400">
                <a:solidFill>
                  <a:schemeClr val="dk1"/>
                </a:solidFill>
              </a:defRPr>
            </a:lvl9pPr>
          </a:lstStyle>
          <a:p/>
        </p:txBody>
      </p:sp>
      <p:sp>
        <p:nvSpPr>
          <p:cNvPr id="74" name="Shape 74"/>
          <p:cNvSpPr txBox="1"/>
          <p:nvPr>
            <p:ph idx="1" type="body"/>
          </p:nvPr>
        </p:nvSpPr>
        <p:spPr>
          <a:xfrm>
            <a:off x="857250" y="1543050"/>
            <a:ext cx="7404599" cy="3029099"/>
          </a:xfrm>
          <a:prstGeom prst="rect">
            <a:avLst/>
          </a:prstGeom>
          <a:noFill/>
          <a:ln>
            <a:noFill/>
          </a:ln>
        </p:spPr>
        <p:txBody>
          <a:bodyPr anchorCtr="0" anchor="t" bIns="91425" lIns="91425" rIns="91425" tIns="91425"/>
          <a:lstStyle>
            <a:lvl1pPr indent="126999" lvl="0" marL="177800" marR="0" rtl="0" algn="l">
              <a:lnSpc>
                <a:spcPct val="90000"/>
              </a:lnSpc>
              <a:spcBef>
                <a:spcPts val="1100"/>
              </a:spcBef>
              <a:spcAft>
                <a:spcPts val="1600"/>
              </a:spcAft>
              <a:buClr>
                <a:schemeClr val="accent1"/>
              </a:buClr>
              <a:buSzPct val="81481"/>
              <a:buFont typeface="Calibri"/>
              <a:buChar char="•"/>
              <a:defRPr b="1" i="0" sz="2700" u="none" cap="none" strike="noStrike">
                <a:solidFill>
                  <a:schemeClr val="dk1"/>
                </a:solidFill>
                <a:latin typeface="Arial"/>
                <a:ea typeface="Arial"/>
                <a:cs typeface="Arial"/>
                <a:sym typeface="Arial"/>
              </a:defRPr>
            </a:lvl1pPr>
            <a:lvl2pPr indent="139699" lvl="1" marL="342900" marR="0" rtl="0" algn="l">
              <a:lnSpc>
                <a:spcPct val="90000"/>
              </a:lnSpc>
              <a:spcBef>
                <a:spcPts val="200"/>
              </a:spcBef>
              <a:spcAft>
                <a:spcPts val="300"/>
              </a:spcAft>
              <a:buClr>
                <a:schemeClr val="accent1"/>
              </a:buClr>
              <a:buSzPct val="81481"/>
              <a:buFont typeface="Calibri"/>
              <a:buChar char="•"/>
              <a:defRPr b="1" i="0" sz="2700" u="none" cap="none" strike="noStrike">
                <a:solidFill>
                  <a:schemeClr val="dk1"/>
                </a:solidFill>
                <a:latin typeface="Arial"/>
                <a:ea typeface="Arial"/>
                <a:cs typeface="Arial"/>
                <a:sym typeface="Arial"/>
              </a:defRPr>
            </a:lvl2pPr>
            <a:lvl3pPr indent="107948" lvl="2" marL="546100" marR="0" rtl="0" algn="l">
              <a:lnSpc>
                <a:spcPct val="90000"/>
              </a:lnSpc>
              <a:spcBef>
                <a:spcPts val="200"/>
              </a:spcBef>
              <a:spcAft>
                <a:spcPts val="300"/>
              </a:spcAft>
              <a:buClr>
                <a:schemeClr val="accent1"/>
              </a:buClr>
              <a:buSzPct val="79166"/>
              <a:buFont typeface="Calibri"/>
              <a:buChar char="•"/>
              <a:defRPr b="1" i="0" sz="2400" u="none" cap="none" strike="noStrike">
                <a:solidFill>
                  <a:schemeClr val="dk1"/>
                </a:solidFill>
                <a:latin typeface="Arial"/>
                <a:ea typeface="Arial"/>
                <a:cs typeface="Arial"/>
                <a:sym typeface="Arial"/>
              </a:defRPr>
            </a:lvl3pPr>
            <a:lvl4pPr indent="69849" lvl="3" marL="749300" marR="0" rtl="0" algn="l">
              <a:lnSpc>
                <a:spcPct val="90000"/>
              </a:lnSpc>
              <a:spcBef>
                <a:spcPts val="200"/>
              </a:spcBef>
              <a:spcAft>
                <a:spcPts val="300"/>
              </a:spcAft>
              <a:buClr>
                <a:schemeClr val="accent1"/>
              </a:buClr>
              <a:buSzPct val="80952"/>
              <a:buFont typeface="Calibri"/>
              <a:buChar char="•"/>
              <a:defRPr b="1" i="0" sz="2100" u="none" cap="none" strike="noStrike">
                <a:solidFill>
                  <a:schemeClr val="dk1"/>
                </a:solidFill>
                <a:latin typeface="Arial"/>
                <a:ea typeface="Arial"/>
                <a:cs typeface="Arial"/>
                <a:sym typeface="Arial"/>
              </a:defRPr>
            </a:lvl4pPr>
            <a:lvl5pPr indent="69849" lvl="4" marL="965200" marR="0" rtl="0" algn="l">
              <a:lnSpc>
                <a:spcPct val="90000"/>
              </a:lnSpc>
              <a:spcBef>
                <a:spcPts val="200"/>
              </a:spcBef>
              <a:spcAft>
                <a:spcPts val="300"/>
              </a:spcAft>
              <a:buClr>
                <a:schemeClr val="accent1"/>
              </a:buClr>
              <a:buSzPct val="80952"/>
              <a:buFont typeface="Calibri"/>
              <a:buChar char="•"/>
              <a:defRPr b="1" i="0" sz="2100" u="none" cap="none" strike="noStrike">
                <a:solidFill>
                  <a:schemeClr val="dk1"/>
                </a:solidFill>
                <a:latin typeface="Arial"/>
                <a:ea typeface="Arial"/>
                <a:cs typeface="Arial"/>
                <a:sym typeface="Arial"/>
              </a:defRPr>
            </a:lvl5pPr>
            <a:lvl6pPr indent="-50800" lvl="5" marL="1193800" marR="0" rtl="0" algn="l">
              <a:lnSpc>
                <a:spcPct val="90000"/>
              </a:lnSpc>
              <a:spcBef>
                <a:spcPts val="200"/>
              </a:spcBef>
              <a:spcAft>
                <a:spcPts val="300"/>
              </a:spcAft>
              <a:buClr>
                <a:schemeClr val="accent1"/>
              </a:buClr>
              <a:buSzPct val="83333"/>
              <a:buFont typeface="Calibri"/>
              <a:buChar char="•"/>
              <a:defRPr b="0" i="0" sz="1200" u="none" cap="none" strike="noStrike">
                <a:solidFill>
                  <a:schemeClr val="accent1"/>
                </a:solidFill>
                <a:latin typeface="Arial"/>
                <a:ea typeface="Arial"/>
                <a:cs typeface="Arial"/>
                <a:sym typeface="Arial"/>
              </a:defRPr>
            </a:lvl6pPr>
            <a:lvl7pPr indent="-50800" lvl="6" marL="1422400" marR="0" rtl="0" algn="l">
              <a:lnSpc>
                <a:spcPct val="90000"/>
              </a:lnSpc>
              <a:spcBef>
                <a:spcPts val="200"/>
              </a:spcBef>
              <a:spcAft>
                <a:spcPts val="300"/>
              </a:spcAft>
              <a:buClr>
                <a:schemeClr val="accent1"/>
              </a:buClr>
              <a:buSzPct val="83333"/>
              <a:buFont typeface="Calibri"/>
              <a:buChar char="•"/>
              <a:defRPr b="0" i="0" sz="1200" u="none" cap="none" strike="noStrike">
                <a:solidFill>
                  <a:schemeClr val="accent1"/>
                </a:solidFill>
                <a:latin typeface="Arial"/>
                <a:ea typeface="Arial"/>
                <a:cs typeface="Arial"/>
                <a:sym typeface="Arial"/>
              </a:defRPr>
            </a:lvl7pPr>
            <a:lvl8pPr indent="-50800" lvl="7" marL="1651000" marR="0" rtl="0" algn="l">
              <a:lnSpc>
                <a:spcPct val="90000"/>
              </a:lnSpc>
              <a:spcBef>
                <a:spcPts val="200"/>
              </a:spcBef>
              <a:spcAft>
                <a:spcPts val="300"/>
              </a:spcAft>
              <a:buClr>
                <a:schemeClr val="accent1"/>
              </a:buClr>
              <a:buSzPct val="83333"/>
              <a:buFont typeface="Calibri"/>
              <a:buChar char="•"/>
              <a:defRPr b="0" i="0" sz="1200" u="none" cap="none" strike="noStrike">
                <a:solidFill>
                  <a:schemeClr val="accent1"/>
                </a:solidFill>
                <a:latin typeface="Arial"/>
                <a:ea typeface="Arial"/>
                <a:cs typeface="Arial"/>
                <a:sym typeface="Arial"/>
              </a:defRPr>
            </a:lvl8pPr>
            <a:lvl9pPr indent="-63500" lvl="8" marL="1879600" marR="0" rtl="0" algn="l">
              <a:lnSpc>
                <a:spcPct val="90000"/>
              </a:lnSpc>
              <a:spcBef>
                <a:spcPts val="200"/>
              </a:spcBef>
              <a:spcAft>
                <a:spcPts val="300"/>
              </a:spcAft>
              <a:buClr>
                <a:schemeClr val="accent1"/>
              </a:buClr>
              <a:buSzPct val="83333"/>
              <a:buFont typeface="Calibri"/>
              <a:buChar char="•"/>
              <a:defRPr b="0" i="0" sz="1200" u="none" cap="none" strike="noStrike">
                <a:solidFill>
                  <a:schemeClr val="accent1"/>
                </a:solidFill>
                <a:latin typeface="Arial"/>
                <a:ea typeface="Arial"/>
                <a:cs typeface="Arial"/>
                <a:sym typeface="Arial"/>
              </a:defRPr>
            </a:lvl9pPr>
          </a:lstStyle>
          <a:p/>
        </p:txBody>
      </p:sp>
      <p:sp>
        <p:nvSpPr>
          <p:cNvPr id="75" name="Shape 75"/>
          <p:cNvSpPr txBox="1"/>
          <p:nvPr>
            <p:ph idx="11" type="ftr"/>
          </p:nvPr>
        </p:nvSpPr>
        <p:spPr>
          <a:xfrm>
            <a:off x="2961860" y="4667871"/>
            <a:ext cx="3538499" cy="2739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accent1"/>
              </a:buClr>
              <a:buFont typeface="Arial"/>
              <a:buNone/>
              <a:defRPr b="0" i="0" sz="900" u="none" cap="none" strike="noStrike">
                <a:solidFill>
                  <a:schemeClr val="accent1"/>
                </a:solidFill>
                <a:latin typeface="Arial"/>
                <a:ea typeface="Arial"/>
                <a:cs typeface="Arial"/>
                <a:sym typeface="Arial"/>
              </a:defRPr>
            </a:lvl1pPr>
            <a:lvl2pPr indent="0" lvl="1" marL="342900" marR="0" rtl="0" algn="l">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685800" marR="0" rtl="0" algn="l">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1028700" marR="0" rtl="0" algn="l">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1371600" marR="0" rtl="0" algn="l">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1714500" marR="0" rtl="0" algn="l">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2057400" marR="0" rtl="0" algn="l">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2400300" marR="0" rtl="0" algn="l">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2743200" marR="0" rtl="0" algn="l">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p:txBody>
      </p:sp>
      <p:sp>
        <p:nvSpPr>
          <p:cNvPr id="76" name="Shape 76"/>
          <p:cNvSpPr txBox="1"/>
          <p:nvPr>
            <p:ph idx="12" type="sldNum"/>
          </p:nvPr>
        </p:nvSpPr>
        <p:spPr>
          <a:xfrm>
            <a:off x="6997146" y="4667871"/>
            <a:ext cx="1279499" cy="273900"/>
          </a:xfrm>
          <a:prstGeom prst="rect">
            <a:avLst/>
          </a:prstGeom>
          <a:noFill/>
          <a:ln>
            <a:noFill/>
          </a:ln>
        </p:spPr>
        <p:txBody>
          <a:bodyPr anchorCtr="0" anchor="ctr" bIns="34275" lIns="68575" rIns="68575" tIns="34275">
            <a:noAutofit/>
          </a:bodyPr>
          <a:lstStyle/>
          <a:p>
            <a:pPr indent="0" lvl="0" marL="0" marR="0" rtl="0" algn="r">
              <a:lnSpc>
                <a:spcPct val="100000"/>
              </a:lnSpc>
              <a:spcBef>
                <a:spcPts val="0"/>
              </a:spcBef>
              <a:spcAft>
                <a:spcPts val="0"/>
              </a:spcAft>
              <a:buClr>
                <a:schemeClr val="accent1"/>
              </a:buClr>
              <a:buSzPct val="25000"/>
              <a:buFont typeface="Arial"/>
              <a:buNone/>
            </a:pPr>
            <a:fld id="{00000000-1234-1234-1234-123412341234}" type="slidenum">
              <a:rPr b="1" i="0" lang="zh-TW" sz="1200" u="none" cap="none" strike="noStrike">
                <a:solidFill>
                  <a:schemeClr val="accent1"/>
                </a:solidFill>
                <a:latin typeface="Arial"/>
                <a:ea typeface="Arial"/>
                <a:cs typeface="Arial"/>
                <a:sym typeface="Arial"/>
              </a:rPr>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77" name="Shape 77"/>
        <p:cNvGrpSpPr/>
        <p:nvPr/>
      </p:nvGrpSpPr>
      <p:grpSpPr>
        <a:xfrm>
          <a:off x="0" y="0"/>
          <a:ext cx="0" cy="0"/>
          <a:chOff x="0" y="0"/>
          <a:chExt cx="0" cy="0"/>
        </a:xfrm>
      </p:grpSpPr>
      <p:sp>
        <p:nvSpPr>
          <p:cNvPr id="78" name="Shape 78"/>
          <p:cNvSpPr txBox="1"/>
          <p:nvPr>
            <p:ph type="title"/>
          </p:nvPr>
        </p:nvSpPr>
        <p:spPr>
          <a:xfrm>
            <a:off x="311700" y="445025"/>
            <a:ext cx="8520599" cy="5726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2800" u="none" cap="none" strike="noStrike">
                <a:solidFill>
                  <a:schemeClr val="dk1"/>
                </a:solidFill>
                <a:latin typeface="Arial"/>
                <a:ea typeface="Arial"/>
                <a:cs typeface="Arial"/>
                <a:sym typeface="Arial"/>
              </a:defRPr>
            </a:lvl1pPr>
            <a:lvl2pPr indent="0" lvl="1">
              <a:spcBef>
                <a:spcPts val="0"/>
              </a:spcBef>
              <a:buClr>
                <a:schemeClr val="dk1"/>
              </a:buClr>
              <a:buFont typeface="Arial"/>
              <a:buNone/>
              <a:defRPr sz="2800">
                <a:solidFill>
                  <a:schemeClr val="dk1"/>
                </a:solidFill>
              </a:defRPr>
            </a:lvl2pPr>
            <a:lvl3pPr indent="0" lvl="2">
              <a:spcBef>
                <a:spcPts val="0"/>
              </a:spcBef>
              <a:buClr>
                <a:schemeClr val="dk1"/>
              </a:buClr>
              <a:buFont typeface="Arial"/>
              <a:buNone/>
              <a:defRPr sz="2800">
                <a:solidFill>
                  <a:schemeClr val="dk1"/>
                </a:solidFill>
              </a:defRPr>
            </a:lvl3pPr>
            <a:lvl4pPr indent="0" lvl="3">
              <a:spcBef>
                <a:spcPts val="0"/>
              </a:spcBef>
              <a:buClr>
                <a:schemeClr val="dk1"/>
              </a:buClr>
              <a:buFont typeface="Arial"/>
              <a:buNone/>
              <a:defRPr sz="2800">
                <a:solidFill>
                  <a:schemeClr val="dk1"/>
                </a:solidFill>
              </a:defRPr>
            </a:lvl4pPr>
            <a:lvl5pPr indent="0" lvl="4">
              <a:spcBef>
                <a:spcPts val="0"/>
              </a:spcBef>
              <a:buClr>
                <a:schemeClr val="dk1"/>
              </a:buClr>
              <a:buFont typeface="Arial"/>
              <a:buNone/>
              <a:defRPr sz="2800">
                <a:solidFill>
                  <a:schemeClr val="dk1"/>
                </a:solidFill>
              </a:defRPr>
            </a:lvl5pPr>
            <a:lvl6pPr indent="0" lvl="5">
              <a:spcBef>
                <a:spcPts val="0"/>
              </a:spcBef>
              <a:buClr>
                <a:schemeClr val="dk1"/>
              </a:buClr>
              <a:buFont typeface="Arial"/>
              <a:buNone/>
              <a:defRPr sz="2800">
                <a:solidFill>
                  <a:schemeClr val="dk1"/>
                </a:solidFill>
              </a:defRPr>
            </a:lvl6pPr>
            <a:lvl7pPr indent="0" lvl="6">
              <a:spcBef>
                <a:spcPts val="0"/>
              </a:spcBef>
              <a:buClr>
                <a:schemeClr val="dk1"/>
              </a:buClr>
              <a:buFont typeface="Arial"/>
              <a:buNone/>
              <a:defRPr sz="2800">
                <a:solidFill>
                  <a:schemeClr val="dk1"/>
                </a:solidFill>
              </a:defRPr>
            </a:lvl7pPr>
            <a:lvl8pPr indent="0" lvl="7">
              <a:spcBef>
                <a:spcPts val="0"/>
              </a:spcBef>
              <a:buClr>
                <a:schemeClr val="dk1"/>
              </a:buClr>
              <a:buFont typeface="Arial"/>
              <a:buNone/>
              <a:defRPr sz="2800">
                <a:solidFill>
                  <a:schemeClr val="dk1"/>
                </a:solidFill>
              </a:defRPr>
            </a:lvl8pPr>
            <a:lvl9pPr indent="0" lvl="8">
              <a:spcBef>
                <a:spcPts val="0"/>
              </a:spcBef>
              <a:buClr>
                <a:schemeClr val="dk1"/>
              </a:buClr>
              <a:buFont typeface="Arial"/>
              <a:buNone/>
              <a:defRPr sz="2800">
                <a:solidFill>
                  <a:schemeClr val="dk1"/>
                </a:solidFill>
              </a:defRPr>
            </a:lvl9pPr>
          </a:lstStyle>
          <a:p/>
        </p:txBody>
      </p:sp>
      <p:sp>
        <p:nvSpPr>
          <p:cNvPr id="79" name="Shape 79"/>
          <p:cNvSpPr txBox="1"/>
          <p:nvPr>
            <p:ph idx="1" type="body"/>
          </p:nvPr>
        </p:nvSpPr>
        <p:spPr>
          <a:xfrm>
            <a:off x="311700" y="1152475"/>
            <a:ext cx="3999899" cy="3416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9pPr>
          </a:lstStyle>
          <a:p/>
        </p:txBody>
      </p:sp>
      <p:sp>
        <p:nvSpPr>
          <p:cNvPr id="80" name="Shape 80"/>
          <p:cNvSpPr txBox="1"/>
          <p:nvPr>
            <p:ph idx="2" type="body"/>
          </p:nvPr>
        </p:nvSpPr>
        <p:spPr>
          <a:xfrm>
            <a:off x="4832400" y="1152475"/>
            <a:ext cx="3999899" cy="3416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9pPr>
          </a:lstStyle>
          <a:p/>
        </p:txBody>
      </p:sp>
      <p:sp>
        <p:nvSpPr>
          <p:cNvPr id="81" name="Shape 81"/>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zh-TW"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82" name="Shape 82"/>
        <p:cNvGrpSpPr/>
        <p:nvPr/>
      </p:nvGrpSpPr>
      <p:grpSpPr>
        <a:xfrm>
          <a:off x="0" y="0"/>
          <a:ext cx="0" cy="0"/>
          <a:chOff x="0" y="0"/>
          <a:chExt cx="0" cy="0"/>
        </a:xfrm>
      </p:grpSpPr>
      <p:sp>
        <p:nvSpPr>
          <p:cNvPr id="83" name="Shape 83"/>
          <p:cNvSpPr txBox="1"/>
          <p:nvPr>
            <p:ph type="title"/>
          </p:nvPr>
        </p:nvSpPr>
        <p:spPr>
          <a:xfrm>
            <a:off x="311700" y="445025"/>
            <a:ext cx="8520599" cy="5726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2800" u="none" cap="none" strike="noStrike">
                <a:solidFill>
                  <a:schemeClr val="dk1"/>
                </a:solidFill>
                <a:latin typeface="Arial"/>
                <a:ea typeface="Arial"/>
                <a:cs typeface="Arial"/>
                <a:sym typeface="Arial"/>
              </a:defRPr>
            </a:lvl1pPr>
            <a:lvl2pPr indent="0" lvl="1">
              <a:spcBef>
                <a:spcPts val="0"/>
              </a:spcBef>
              <a:buClr>
                <a:schemeClr val="dk1"/>
              </a:buClr>
              <a:buFont typeface="Arial"/>
              <a:buNone/>
              <a:defRPr sz="2800">
                <a:solidFill>
                  <a:schemeClr val="dk1"/>
                </a:solidFill>
              </a:defRPr>
            </a:lvl2pPr>
            <a:lvl3pPr indent="0" lvl="2">
              <a:spcBef>
                <a:spcPts val="0"/>
              </a:spcBef>
              <a:buClr>
                <a:schemeClr val="dk1"/>
              </a:buClr>
              <a:buFont typeface="Arial"/>
              <a:buNone/>
              <a:defRPr sz="2800">
                <a:solidFill>
                  <a:schemeClr val="dk1"/>
                </a:solidFill>
              </a:defRPr>
            </a:lvl3pPr>
            <a:lvl4pPr indent="0" lvl="3">
              <a:spcBef>
                <a:spcPts val="0"/>
              </a:spcBef>
              <a:buClr>
                <a:schemeClr val="dk1"/>
              </a:buClr>
              <a:buFont typeface="Arial"/>
              <a:buNone/>
              <a:defRPr sz="2800">
                <a:solidFill>
                  <a:schemeClr val="dk1"/>
                </a:solidFill>
              </a:defRPr>
            </a:lvl4pPr>
            <a:lvl5pPr indent="0" lvl="4">
              <a:spcBef>
                <a:spcPts val="0"/>
              </a:spcBef>
              <a:buClr>
                <a:schemeClr val="dk1"/>
              </a:buClr>
              <a:buFont typeface="Arial"/>
              <a:buNone/>
              <a:defRPr sz="2800">
                <a:solidFill>
                  <a:schemeClr val="dk1"/>
                </a:solidFill>
              </a:defRPr>
            </a:lvl5pPr>
            <a:lvl6pPr indent="0" lvl="5">
              <a:spcBef>
                <a:spcPts val="0"/>
              </a:spcBef>
              <a:buClr>
                <a:schemeClr val="dk1"/>
              </a:buClr>
              <a:buFont typeface="Arial"/>
              <a:buNone/>
              <a:defRPr sz="2800">
                <a:solidFill>
                  <a:schemeClr val="dk1"/>
                </a:solidFill>
              </a:defRPr>
            </a:lvl6pPr>
            <a:lvl7pPr indent="0" lvl="6">
              <a:spcBef>
                <a:spcPts val="0"/>
              </a:spcBef>
              <a:buClr>
                <a:schemeClr val="dk1"/>
              </a:buClr>
              <a:buFont typeface="Arial"/>
              <a:buNone/>
              <a:defRPr sz="2800">
                <a:solidFill>
                  <a:schemeClr val="dk1"/>
                </a:solidFill>
              </a:defRPr>
            </a:lvl7pPr>
            <a:lvl8pPr indent="0" lvl="7">
              <a:spcBef>
                <a:spcPts val="0"/>
              </a:spcBef>
              <a:buClr>
                <a:schemeClr val="dk1"/>
              </a:buClr>
              <a:buFont typeface="Arial"/>
              <a:buNone/>
              <a:defRPr sz="2800">
                <a:solidFill>
                  <a:schemeClr val="dk1"/>
                </a:solidFill>
              </a:defRPr>
            </a:lvl8pPr>
            <a:lvl9pPr indent="0" lvl="8">
              <a:spcBef>
                <a:spcPts val="0"/>
              </a:spcBef>
              <a:buClr>
                <a:schemeClr val="dk1"/>
              </a:buClr>
              <a:buFont typeface="Arial"/>
              <a:buNone/>
              <a:defRPr sz="2800">
                <a:solidFill>
                  <a:schemeClr val="dk1"/>
                </a:solidFill>
              </a:defRPr>
            </a:lvl9pPr>
          </a:lstStyle>
          <a:p/>
        </p:txBody>
      </p:sp>
      <p:sp>
        <p:nvSpPr>
          <p:cNvPr id="84" name="Shape 84"/>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zh-TW"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zh-TW"/>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85" name="Shape 85"/>
        <p:cNvGrpSpPr/>
        <p:nvPr/>
      </p:nvGrpSpPr>
      <p:grpSpPr>
        <a:xfrm>
          <a:off x="0" y="0"/>
          <a:ext cx="0" cy="0"/>
          <a:chOff x="0" y="0"/>
          <a:chExt cx="0" cy="0"/>
        </a:xfrm>
      </p:grpSpPr>
      <p:sp>
        <p:nvSpPr>
          <p:cNvPr id="86" name="Shape 86"/>
          <p:cNvSpPr txBox="1"/>
          <p:nvPr>
            <p:ph type="title"/>
          </p:nvPr>
        </p:nvSpPr>
        <p:spPr>
          <a:xfrm>
            <a:off x="311700" y="555600"/>
            <a:ext cx="2807999" cy="755699"/>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1"/>
              </a:buClr>
              <a:buFont typeface="Arial"/>
              <a:buNone/>
              <a:defRPr b="0" i="0" sz="2400" u="none" cap="none" strike="noStrike">
                <a:solidFill>
                  <a:schemeClr val="dk1"/>
                </a:solidFill>
                <a:latin typeface="Arial"/>
                <a:ea typeface="Arial"/>
                <a:cs typeface="Arial"/>
                <a:sym typeface="Arial"/>
              </a:defRPr>
            </a:lvl1pPr>
            <a:lvl2pPr indent="0" lvl="1">
              <a:spcBef>
                <a:spcPts val="0"/>
              </a:spcBef>
              <a:buClr>
                <a:schemeClr val="dk1"/>
              </a:buClr>
              <a:buFont typeface="Arial"/>
              <a:buNone/>
              <a:defRPr sz="2400">
                <a:solidFill>
                  <a:schemeClr val="dk1"/>
                </a:solidFill>
              </a:defRPr>
            </a:lvl2pPr>
            <a:lvl3pPr indent="0" lvl="2">
              <a:spcBef>
                <a:spcPts val="0"/>
              </a:spcBef>
              <a:buClr>
                <a:schemeClr val="dk1"/>
              </a:buClr>
              <a:buFont typeface="Arial"/>
              <a:buNone/>
              <a:defRPr sz="2400">
                <a:solidFill>
                  <a:schemeClr val="dk1"/>
                </a:solidFill>
              </a:defRPr>
            </a:lvl3pPr>
            <a:lvl4pPr indent="0" lvl="3">
              <a:spcBef>
                <a:spcPts val="0"/>
              </a:spcBef>
              <a:buClr>
                <a:schemeClr val="dk1"/>
              </a:buClr>
              <a:buFont typeface="Arial"/>
              <a:buNone/>
              <a:defRPr sz="2400">
                <a:solidFill>
                  <a:schemeClr val="dk1"/>
                </a:solidFill>
              </a:defRPr>
            </a:lvl4pPr>
            <a:lvl5pPr indent="0" lvl="4">
              <a:spcBef>
                <a:spcPts val="0"/>
              </a:spcBef>
              <a:buClr>
                <a:schemeClr val="dk1"/>
              </a:buClr>
              <a:buFont typeface="Arial"/>
              <a:buNone/>
              <a:defRPr sz="2400">
                <a:solidFill>
                  <a:schemeClr val="dk1"/>
                </a:solidFill>
              </a:defRPr>
            </a:lvl5pPr>
            <a:lvl6pPr indent="0" lvl="5">
              <a:spcBef>
                <a:spcPts val="0"/>
              </a:spcBef>
              <a:buClr>
                <a:schemeClr val="dk1"/>
              </a:buClr>
              <a:buFont typeface="Arial"/>
              <a:buNone/>
              <a:defRPr sz="2400">
                <a:solidFill>
                  <a:schemeClr val="dk1"/>
                </a:solidFill>
              </a:defRPr>
            </a:lvl6pPr>
            <a:lvl7pPr indent="0" lvl="6">
              <a:spcBef>
                <a:spcPts val="0"/>
              </a:spcBef>
              <a:buClr>
                <a:schemeClr val="dk1"/>
              </a:buClr>
              <a:buFont typeface="Arial"/>
              <a:buNone/>
              <a:defRPr sz="2400">
                <a:solidFill>
                  <a:schemeClr val="dk1"/>
                </a:solidFill>
              </a:defRPr>
            </a:lvl7pPr>
            <a:lvl8pPr indent="0" lvl="7">
              <a:spcBef>
                <a:spcPts val="0"/>
              </a:spcBef>
              <a:buClr>
                <a:schemeClr val="dk1"/>
              </a:buClr>
              <a:buFont typeface="Arial"/>
              <a:buNone/>
              <a:defRPr sz="2400">
                <a:solidFill>
                  <a:schemeClr val="dk1"/>
                </a:solidFill>
              </a:defRPr>
            </a:lvl8pPr>
            <a:lvl9pPr indent="0" lvl="8">
              <a:spcBef>
                <a:spcPts val="0"/>
              </a:spcBef>
              <a:buClr>
                <a:schemeClr val="dk1"/>
              </a:buClr>
              <a:buFont typeface="Arial"/>
              <a:buNone/>
              <a:defRPr sz="2400">
                <a:solidFill>
                  <a:schemeClr val="dk1"/>
                </a:solidFill>
              </a:defRPr>
            </a:lvl9pPr>
          </a:lstStyle>
          <a:p/>
        </p:txBody>
      </p:sp>
      <p:sp>
        <p:nvSpPr>
          <p:cNvPr id="87" name="Shape 87"/>
          <p:cNvSpPr txBox="1"/>
          <p:nvPr>
            <p:ph idx="1" type="body"/>
          </p:nvPr>
        </p:nvSpPr>
        <p:spPr>
          <a:xfrm>
            <a:off x="311700" y="1389600"/>
            <a:ext cx="2807999" cy="3179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9pPr>
          </a:lstStyle>
          <a:p/>
        </p:txBody>
      </p:sp>
      <p:sp>
        <p:nvSpPr>
          <p:cNvPr id="88" name="Shape 88"/>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zh-TW"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89" name="Shape 89"/>
        <p:cNvGrpSpPr/>
        <p:nvPr/>
      </p:nvGrpSpPr>
      <p:grpSpPr>
        <a:xfrm>
          <a:off x="0" y="0"/>
          <a:ext cx="0" cy="0"/>
          <a:chOff x="0" y="0"/>
          <a:chExt cx="0" cy="0"/>
        </a:xfrm>
      </p:grpSpPr>
      <p:sp>
        <p:nvSpPr>
          <p:cNvPr id="90" name="Shape 90"/>
          <p:cNvSpPr txBox="1"/>
          <p:nvPr>
            <p:ph type="title"/>
          </p:nvPr>
        </p:nvSpPr>
        <p:spPr>
          <a:xfrm>
            <a:off x="490250" y="450150"/>
            <a:ext cx="6367800" cy="40908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dk1"/>
              </a:buClr>
              <a:buFont typeface="Arial"/>
              <a:buNone/>
              <a:defRPr b="0" i="0" sz="4800" u="none" cap="none" strike="noStrike">
                <a:solidFill>
                  <a:schemeClr val="dk1"/>
                </a:solidFill>
                <a:latin typeface="Arial"/>
                <a:ea typeface="Arial"/>
                <a:cs typeface="Arial"/>
                <a:sym typeface="Arial"/>
              </a:defRPr>
            </a:lvl1pPr>
            <a:lvl2pPr indent="0" lvl="1">
              <a:spcBef>
                <a:spcPts val="0"/>
              </a:spcBef>
              <a:buClr>
                <a:schemeClr val="dk1"/>
              </a:buClr>
              <a:buFont typeface="Arial"/>
              <a:buNone/>
              <a:defRPr sz="4800">
                <a:solidFill>
                  <a:schemeClr val="dk1"/>
                </a:solidFill>
              </a:defRPr>
            </a:lvl2pPr>
            <a:lvl3pPr indent="0" lvl="2">
              <a:spcBef>
                <a:spcPts val="0"/>
              </a:spcBef>
              <a:buClr>
                <a:schemeClr val="dk1"/>
              </a:buClr>
              <a:buFont typeface="Arial"/>
              <a:buNone/>
              <a:defRPr sz="4800">
                <a:solidFill>
                  <a:schemeClr val="dk1"/>
                </a:solidFill>
              </a:defRPr>
            </a:lvl3pPr>
            <a:lvl4pPr indent="0" lvl="3">
              <a:spcBef>
                <a:spcPts val="0"/>
              </a:spcBef>
              <a:buClr>
                <a:schemeClr val="dk1"/>
              </a:buClr>
              <a:buFont typeface="Arial"/>
              <a:buNone/>
              <a:defRPr sz="4800">
                <a:solidFill>
                  <a:schemeClr val="dk1"/>
                </a:solidFill>
              </a:defRPr>
            </a:lvl4pPr>
            <a:lvl5pPr indent="0" lvl="4">
              <a:spcBef>
                <a:spcPts val="0"/>
              </a:spcBef>
              <a:buClr>
                <a:schemeClr val="dk1"/>
              </a:buClr>
              <a:buFont typeface="Arial"/>
              <a:buNone/>
              <a:defRPr sz="4800">
                <a:solidFill>
                  <a:schemeClr val="dk1"/>
                </a:solidFill>
              </a:defRPr>
            </a:lvl5pPr>
            <a:lvl6pPr indent="0" lvl="5">
              <a:spcBef>
                <a:spcPts val="0"/>
              </a:spcBef>
              <a:buClr>
                <a:schemeClr val="dk1"/>
              </a:buClr>
              <a:buFont typeface="Arial"/>
              <a:buNone/>
              <a:defRPr sz="4800">
                <a:solidFill>
                  <a:schemeClr val="dk1"/>
                </a:solidFill>
              </a:defRPr>
            </a:lvl6pPr>
            <a:lvl7pPr indent="0" lvl="6">
              <a:spcBef>
                <a:spcPts val="0"/>
              </a:spcBef>
              <a:buClr>
                <a:schemeClr val="dk1"/>
              </a:buClr>
              <a:buFont typeface="Arial"/>
              <a:buNone/>
              <a:defRPr sz="4800">
                <a:solidFill>
                  <a:schemeClr val="dk1"/>
                </a:solidFill>
              </a:defRPr>
            </a:lvl7pPr>
            <a:lvl8pPr indent="0" lvl="7">
              <a:spcBef>
                <a:spcPts val="0"/>
              </a:spcBef>
              <a:buClr>
                <a:schemeClr val="dk1"/>
              </a:buClr>
              <a:buFont typeface="Arial"/>
              <a:buNone/>
              <a:defRPr sz="4800">
                <a:solidFill>
                  <a:schemeClr val="dk1"/>
                </a:solidFill>
              </a:defRPr>
            </a:lvl8pPr>
            <a:lvl9pPr indent="0" lvl="8">
              <a:spcBef>
                <a:spcPts val="0"/>
              </a:spcBef>
              <a:buClr>
                <a:schemeClr val="dk1"/>
              </a:buClr>
              <a:buFont typeface="Arial"/>
              <a:buNone/>
              <a:defRPr sz="4800">
                <a:solidFill>
                  <a:schemeClr val="dk1"/>
                </a:solidFill>
              </a:defRPr>
            </a:lvl9pPr>
          </a:lstStyle>
          <a:p/>
        </p:txBody>
      </p:sp>
      <p:sp>
        <p:nvSpPr>
          <p:cNvPr id="91" name="Shape 91"/>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zh-TW"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92" name="Shape 92"/>
        <p:cNvGrpSpPr/>
        <p:nvPr/>
      </p:nvGrpSpPr>
      <p:grpSpPr>
        <a:xfrm>
          <a:off x="0" y="0"/>
          <a:ext cx="0" cy="0"/>
          <a:chOff x="0" y="0"/>
          <a:chExt cx="0" cy="0"/>
        </a:xfrm>
      </p:grpSpPr>
      <p:sp>
        <p:nvSpPr>
          <p:cNvPr id="93" name="Shape 93"/>
          <p:cNvSpPr/>
          <p:nvPr/>
        </p:nvSpPr>
        <p:spPr>
          <a:xfrm>
            <a:off x="4572000" y="-125"/>
            <a:ext cx="4572000" cy="5143499"/>
          </a:xfrm>
          <a:prstGeom prst="rect">
            <a:avLst/>
          </a:prstGeom>
          <a:solidFill>
            <a:schemeClr val="lt2"/>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4" name="Shape 94"/>
          <p:cNvSpPr txBox="1"/>
          <p:nvPr>
            <p:ph type="title"/>
          </p:nvPr>
        </p:nvSpPr>
        <p:spPr>
          <a:xfrm>
            <a:off x="265500" y="1233175"/>
            <a:ext cx="4045199" cy="148230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chemeClr val="dk1"/>
              </a:buClr>
              <a:buFont typeface="Arial"/>
              <a:buNone/>
              <a:defRPr b="0" i="0" sz="4200" u="none" cap="none" strike="noStrike">
                <a:solidFill>
                  <a:schemeClr val="dk1"/>
                </a:solidFill>
                <a:latin typeface="Arial"/>
                <a:ea typeface="Arial"/>
                <a:cs typeface="Arial"/>
                <a:sym typeface="Arial"/>
              </a:defRPr>
            </a:lvl1pPr>
            <a:lvl2pPr indent="0" lvl="1" algn="ctr">
              <a:spcBef>
                <a:spcPts val="0"/>
              </a:spcBef>
              <a:buClr>
                <a:schemeClr val="dk1"/>
              </a:buClr>
              <a:buFont typeface="Arial"/>
              <a:buNone/>
              <a:defRPr sz="4200">
                <a:solidFill>
                  <a:schemeClr val="dk1"/>
                </a:solidFill>
              </a:defRPr>
            </a:lvl2pPr>
            <a:lvl3pPr indent="0" lvl="2" algn="ctr">
              <a:spcBef>
                <a:spcPts val="0"/>
              </a:spcBef>
              <a:buClr>
                <a:schemeClr val="dk1"/>
              </a:buClr>
              <a:buFont typeface="Arial"/>
              <a:buNone/>
              <a:defRPr sz="4200">
                <a:solidFill>
                  <a:schemeClr val="dk1"/>
                </a:solidFill>
              </a:defRPr>
            </a:lvl3pPr>
            <a:lvl4pPr indent="0" lvl="3" algn="ctr">
              <a:spcBef>
                <a:spcPts val="0"/>
              </a:spcBef>
              <a:buClr>
                <a:schemeClr val="dk1"/>
              </a:buClr>
              <a:buFont typeface="Arial"/>
              <a:buNone/>
              <a:defRPr sz="4200">
                <a:solidFill>
                  <a:schemeClr val="dk1"/>
                </a:solidFill>
              </a:defRPr>
            </a:lvl4pPr>
            <a:lvl5pPr indent="0" lvl="4" algn="ctr">
              <a:spcBef>
                <a:spcPts val="0"/>
              </a:spcBef>
              <a:buClr>
                <a:schemeClr val="dk1"/>
              </a:buClr>
              <a:buFont typeface="Arial"/>
              <a:buNone/>
              <a:defRPr sz="4200">
                <a:solidFill>
                  <a:schemeClr val="dk1"/>
                </a:solidFill>
              </a:defRPr>
            </a:lvl5pPr>
            <a:lvl6pPr indent="0" lvl="5" algn="ctr">
              <a:spcBef>
                <a:spcPts val="0"/>
              </a:spcBef>
              <a:buClr>
                <a:schemeClr val="dk1"/>
              </a:buClr>
              <a:buFont typeface="Arial"/>
              <a:buNone/>
              <a:defRPr sz="4200">
                <a:solidFill>
                  <a:schemeClr val="dk1"/>
                </a:solidFill>
              </a:defRPr>
            </a:lvl6pPr>
            <a:lvl7pPr indent="0" lvl="6" algn="ctr">
              <a:spcBef>
                <a:spcPts val="0"/>
              </a:spcBef>
              <a:buClr>
                <a:schemeClr val="dk1"/>
              </a:buClr>
              <a:buFont typeface="Arial"/>
              <a:buNone/>
              <a:defRPr sz="4200">
                <a:solidFill>
                  <a:schemeClr val="dk1"/>
                </a:solidFill>
              </a:defRPr>
            </a:lvl7pPr>
            <a:lvl8pPr indent="0" lvl="7" algn="ctr">
              <a:spcBef>
                <a:spcPts val="0"/>
              </a:spcBef>
              <a:buClr>
                <a:schemeClr val="dk1"/>
              </a:buClr>
              <a:buFont typeface="Arial"/>
              <a:buNone/>
              <a:defRPr sz="4200">
                <a:solidFill>
                  <a:schemeClr val="dk1"/>
                </a:solidFill>
              </a:defRPr>
            </a:lvl8pPr>
            <a:lvl9pPr indent="0" lvl="8" algn="ctr">
              <a:spcBef>
                <a:spcPts val="0"/>
              </a:spcBef>
              <a:buClr>
                <a:schemeClr val="dk1"/>
              </a:buClr>
              <a:buFont typeface="Arial"/>
              <a:buNone/>
              <a:defRPr sz="4200">
                <a:solidFill>
                  <a:schemeClr val="dk1"/>
                </a:solidFill>
              </a:defRPr>
            </a:lvl9pPr>
          </a:lstStyle>
          <a:p/>
        </p:txBody>
      </p:sp>
      <p:sp>
        <p:nvSpPr>
          <p:cNvPr id="95" name="Shape 95"/>
          <p:cNvSpPr txBox="1"/>
          <p:nvPr>
            <p:ph idx="1" type="subTitle"/>
          </p:nvPr>
        </p:nvSpPr>
        <p:spPr>
          <a:xfrm>
            <a:off x="265500" y="2803075"/>
            <a:ext cx="4045199" cy="1235100"/>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1pPr>
            <a:lvl2pPr indent="0" lvl="1" marL="4572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2pPr>
            <a:lvl3pPr indent="0" lvl="2" marL="9144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3pPr>
            <a:lvl4pPr indent="0" lvl="3" marL="13716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4pPr>
            <a:lvl5pPr indent="0" lvl="4" marL="18288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5pPr>
            <a:lvl6pPr indent="0" lvl="5" marL="22860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6pPr>
            <a:lvl7pPr indent="0" lvl="6" marL="27432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7pPr>
            <a:lvl8pPr indent="0" lvl="7" marL="32004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8pPr>
            <a:lvl9pPr indent="0" lvl="8" marL="36576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9pPr>
          </a:lstStyle>
          <a:p/>
        </p:txBody>
      </p:sp>
      <p:sp>
        <p:nvSpPr>
          <p:cNvPr id="96" name="Shape 96"/>
          <p:cNvSpPr txBox="1"/>
          <p:nvPr>
            <p:ph idx="2" type="body"/>
          </p:nvPr>
        </p:nvSpPr>
        <p:spPr>
          <a:xfrm>
            <a:off x="4939500" y="724075"/>
            <a:ext cx="3837000" cy="3695099"/>
          </a:xfrm>
          <a:prstGeom prst="rect">
            <a:avLst/>
          </a:prstGeom>
          <a:noFill/>
          <a:ln>
            <a:noFill/>
          </a:ln>
        </p:spPr>
        <p:txBody>
          <a:bodyPr anchorCtr="0" anchor="ctr" bIns="91425" lIns="91425" rIns="91425" tIns="91425"/>
          <a:lstStyle>
            <a:lvl1pPr indent="0" lvl="0" marL="0" marR="0" rtl="0" algn="l">
              <a:lnSpc>
                <a:spcPct val="115000"/>
              </a:lnSpc>
              <a:spcBef>
                <a:spcPts val="0"/>
              </a:spcBef>
              <a:spcAft>
                <a:spcPts val="1600"/>
              </a:spcAft>
              <a:buClr>
                <a:schemeClr val="dk2"/>
              </a:buClr>
              <a:buFont typeface="Arial"/>
              <a:buNone/>
              <a:defRPr b="0" i="0" sz="18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9pPr>
          </a:lstStyle>
          <a:p/>
        </p:txBody>
      </p:sp>
      <p:sp>
        <p:nvSpPr>
          <p:cNvPr id="97" name="Shape 97"/>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zh-TW"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98" name="Shape 98"/>
        <p:cNvGrpSpPr/>
        <p:nvPr/>
      </p:nvGrpSpPr>
      <p:grpSpPr>
        <a:xfrm>
          <a:off x="0" y="0"/>
          <a:ext cx="0" cy="0"/>
          <a:chOff x="0" y="0"/>
          <a:chExt cx="0" cy="0"/>
        </a:xfrm>
      </p:grpSpPr>
      <p:sp>
        <p:nvSpPr>
          <p:cNvPr id="99" name="Shape 99"/>
          <p:cNvSpPr txBox="1"/>
          <p:nvPr>
            <p:ph idx="1" type="body"/>
          </p:nvPr>
        </p:nvSpPr>
        <p:spPr>
          <a:xfrm>
            <a:off x="311700" y="4230575"/>
            <a:ext cx="5998800" cy="6051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dk2"/>
              </a:buClr>
              <a:buFont typeface="Arial"/>
              <a:buNone/>
              <a:defRPr b="0" i="0" sz="18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9pPr>
          </a:lstStyle>
          <a:p/>
        </p:txBody>
      </p:sp>
      <p:sp>
        <p:nvSpPr>
          <p:cNvPr id="100" name="Shape 100"/>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zh-TW"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101" name="Shape 101"/>
        <p:cNvGrpSpPr/>
        <p:nvPr/>
      </p:nvGrpSpPr>
      <p:grpSpPr>
        <a:xfrm>
          <a:off x="0" y="0"/>
          <a:ext cx="0" cy="0"/>
          <a:chOff x="0" y="0"/>
          <a:chExt cx="0" cy="0"/>
        </a:xfrm>
      </p:grpSpPr>
      <p:sp>
        <p:nvSpPr>
          <p:cNvPr id="102" name="Shape 102"/>
          <p:cNvSpPr txBox="1"/>
          <p:nvPr>
            <p:ph type="title"/>
          </p:nvPr>
        </p:nvSpPr>
        <p:spPr>
          <a:xfrm>
            <a:off x="311700" y="1106125"/>
            <a:ext cx="8520599" cy="196350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chemeClr val="dk1"/>
              </a:buClr>
              <a:buFont typeface="Arial"/>
              <a:buNone/>
              <a:defRPr b="0" i="0" sz="12000" u="none" cap="none" strike="noStrike">
                <a:solidFill>
                  <a:schemeClr val="dk1"/>
                </a:solidFill>
                <a:latin typeface="Arial"/>
                <a:ea typeface="Arial"/>
                <a:cs typeface="Arial"/>
                <a:sym typeface="Arial"/>
              </a:defRPr>
            </a:lvl1pPr>
            <a:lvl2pPr indent="0" lvl="1" algn="ctr">
              <a:spcBef>
                <a:spcPts val="0"/>
              </a:spcBef>
              <a:buClr>
                <a:schemeClr val="dk1"/>
              </a:buClr>
              <a:buFont typeface="Arial"/>
              <a:buNone/>
              <a:defRPr sz="12000">
                <a:solidFill>
                  <a:schemeClr val="dk1"/>
                </a:solidFill>
              </a:defRPr>
            </a:lvl2pPr>
            <a:lvl3pPr indent="0" lvl="2" algn="ctr">
              <a:spcBef>
                <a:spcPts val="0"/>
              </a:spcBef>
              <a:buClr>
                <a:schemeClr val="dk1"/>
              </a:buClr>
              <a:buFont typeface="Arial"/>
              <a:buNone/>
              <a:defRPr sz="12000">
                <a:solidFill>
                  <a:schemeClr val="dk1"/>
                </a:solidFill>
              </a:defRPr>
            </a:lvl3pPr>
            <a:lvl4pPr indent="0" lvl="3" algn="ctr">
              <a:spcBef>
                <a:spcPts val="0"/>
              </a:spcBef>
              <a:buClr>
                <a:schemeClr val="dk1"/>
              </a:buClr>
              <a:buFont typeface="Arial"/>
              <a:buNone/>
              <a:defRPr sz="12000">
                <a:solidFill>
                  <a:schemeClr val="dk1"/>
                </a:solidFill>
              </a:defRPr>
            </a:lvl4pPr>
            <a:lvl5pPr indent="0" lvl="4" algn="ctr">
              <a:spcBef>
                <a:spcPts val="0"/>
              </a:spcBef>
              <a:buClr>
                <a:schemeClr val="dk1"/>
              </a:buClr>
              <a:buFont typeface="Arial"/>
              <a:buNone/>
              <a:defRPr sz="12000">
                <a:solidFill>
                  <a:schemeClr val="dk1"/>
                </a:solidFill>
              </a:defRPr>
            </a:lvl5pPr>
            <a:lvl6pPr indent="0" lvl="5" algn="ctr">
              <a:spcBef>
                <a:spcPts val="0"/>
              </a:spcBef>
              <a:buClr>
                <a:schemeClr val="dk1"/>
              </a:buClr>
              <a:buFont typeface="Arial"/>
              <a:buNone/>
              <a:defRPr sz="12000">
                <a:solidFill>
                  <a:schemeClr val="dk1"/>
                </a:solidFill>
              </a:defRPr>
            </a:lvl6pPr>
            <a:lvl7pPr indent="0" lvl="6" algn="ctr">
              <a:spcBef>
                <a:spcPts val="0"/>
              </a:spcBef>
              <a:buClr>
                <a:schemeClr val="dk1"/>
              </a:buClr>
              <a:buFont typeface="Arial"/>
              <a:buNone/>
              <a:defRPr sz="12000">
                <a:solidFill>
                  <a:schemeClr val="dk1"/>
                </a:solidFill>
              </a:defRPr>
            </a:lvl7pPr>
            <a:lvl8pPr indent="0" lvl="7" algn="ctr">
              <a:spcBef>
                <a:spcPts val="0"/>
              </a:spcBef>
              <a:buClr>
                <a:schemeClr val="dk1"/>
              </a:buClr>
              <a:buFont typeface="Arial"/>
              <a:buNone/>
              <a:defRPr sz="12000">
                <a:solidFill>
                  <a:schemeClr val="dk1"/>
                </a:solidFill>
              </a:defRPr>
            </a:lvl8pPr>
            <a:lvl9pPr indent="0" lvl="8" algn="ctr">
              <a:spcBef>
                <a:spcPts val="0"/>
              </a:spcBef>
              <a:buClr>
                <a:schemeClr val="dk1"/>
              </a:buClr>
              <a:buFont typeface="Arial"/>
              <a:buNone/>
              <a:defRPr sz="12000">
                <a:solidFill>
                  <a:schemeClr val="dk1"/>
                </a:solidFill>
              </a:defRPr>
            </a:lvl9pPr>
          </a:lstStyle>
          <a:p/>
        </p:txBody>
      </p:sp>
      <p:sp>
        <p:nvSpPr>
          <p:cNvPr id="103" name="Shape 103"/>
          <p:cNvSpPr txBox="1"/>
          <p:nvPr>
            <p:ph idx="1" type="body"/>
          </p:nvPr>
        </p:nvSpPr>
        <p:spPr>
          <a:xfrm>
            <a:off x="311700" y="3152225"/>
            <a:ext cx="8520599" cy="1300800"/>
          </a:xfrm>
          <a:prstGeom prst="rect">
            <a:avLst/>
          </a:prstGeom>
          <a:noFill/>
          <a:ln>
            <a:noFill/>
          </a:ln>
        </p:spPr>
        <p:txBody>
          <a:bodyPr anchorCtr="0" anchor="t" bIns="91425" lIns="91425" rIns="91425" tIns="91425"/>
          <a:lstStyle>
            <a:lvl1pPr indent="0" lvl="0" marL="0" marR="0" rtl="0" algn="ctr">
              <a:lnSpc>
                <a:spcPct val="115000"/>
              </a:lnSpc>
              <a:spcBef>
                <a:spcPts val="0"/>
              </a:spcBef>
              <a:spcAft>
                <a:spcPts val="1600"/>
              </a:spcAft>
              <a:buClr>
                <a:schemeClr val="dk2"/>
              </a:buClr>
              <a:buFont typeface="Arial"/>
              <a:buNone/>
              <a:defRPr b="0" i="0" sz="1800" u="none" cap="none" strike="noStrike">
                <a:solidFill>
                  <a:schemeClr val="dk2"/>
                </a:solidFill>
                <a:latin typeface="Arial"/>
                <a:ea typeface="Arial"/>
                <a:cs typeface="Arial"/>
                <a:sym typeface="Arial"/>
              </a:defRPr>
            </a:lvl1pPr>
            <a:lvl2pPr indent="0" lvl="1" marL="4572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2pPr>
            <a:lvl3pPr indent="0" lvl="2" marL="9144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3pPr>
            <a:lvl4pPr indent="0" lvl="3" marL="13716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4pPr>
            <a:lvl5pPr indent="0" lvl="4" marL="18288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5pPr>
            <a:lvl6pPr indent="0" lvl="5" marL="22860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6pPr>
            <a:lvl7pPr indent="0" lvl="6" marL="27432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7pPr>
            <a:lvl8pPr indent="0" lvl="7" marL="32004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8pPr>
            <a:lvl9pPr indent="0" lvl="8" marL="36576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9pPr>
          </a:lstStyle>
          <a:p/>
        </p:txBody>
      </p:sp>
      <p:sp>
        <p:nvSpPr>
          <p:cNvPr id="104" name="Shape 104"/>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zh-TW"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標題及物件">
    <p:spTree>
      <p:nvGrpSpPr>
        <p:cNvPr id="111" name="Shape 111"/>
        <p:cNvGrpSpPr/>
        <p:nvPr/>
      </p:nvGrpSpPr>
      <p:grpSpPr>
        <a:xfrm>
          <a:off x="0" y="0"/>
          <a:ext cx="0" cy="0"/>
          <a:chOff x="0" y="0"/>
          <a:chExt cx="0" cy="0"/>
        </a:xfrm>
      </p:grpSpPr>
      <p:sp>
        <p:nvSpPr>
          <p:cNvPr id="112" name="Shape 112"/>
          <p:cNvSpPr txBox="1"/>
          <p:nvPr>
            <p:ph type="title"/>
          </p:nvPr>
        </p:nvSpPr>
        <p:spPr>
          <a:xfrm>
            <a:off x="628650" y="273842"/>
            <a:ext cx="7886698" cy="994172"/>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chemeClr val="dk1"/>
              </a:buClr>
              <a:buFont typeface="Calibri"/>
              <a:buNone/>
              <a:defRPr b="0" i="0" sz="3300" u="none" cap="none" strike="noStrike">
                <a:solidFill>
                  <a:schemeClr val="dk1"/>
                </a:solidFill>
                <a:latin typeface="Calibri"/>
                <a:ea typeface="Calibri"/>
                <a:cs typeface="Calibri"/>
                <a:sym typeface="Calibri"/>
              </a:defRPr>
            </a:lvl1pPr>
            <a:lvl2pPr indent="0" lvl="1">
              <a:spcBef>
                <a:spcPts val="0"/>
              </a:spcBef>
              <a:buFont typeface="Arial"/>
              <a:buNone/>
              <a:defRPr sz="1400"/>
            </a:lvl2pPr>
            <a:lvl3pPr indent="0" lvl="2">
              <a:spcBef>
                <a:spcPts val="0"/>
              </a:spcBef>
              <a:buFont typeface="Arial"/>
              <a:buNone/>
              <a:defRPr sz="1400"/>
            </a:lvl3pPr>
            <a:lvl4pPr indent="0" lvl="3">
              <a:spcBef>
                <a:spcPts val="0"/>
              </a:spcBef>
              <a:buFont typeface="Arial"/>
              <a:buNone/>
              <a:defRPr sz="1400"/>
            </a:lvl4pPr>
            <a:lvl5pPr indent="0" lvl="4">
              <a:spcBef>
                <a:spcPts val="0"/>
              </a:spcBef>
              <a:buFont typeface="Arial"/>
              <a:buNone/>
              <a:defRPr sz="1400"/>
            </a:lvl5pPr>
            <a:lvl6pPr indent="0" lvl="5">
              <a:spcBef>
                <a:spcPts val="0"/>
              </a:spcBef>
              <a:buFont typeface="Arial"/>
              <a:buNone/>
              <a:defRPr sz="1400"/>
            </a:lvl6pPr>
            <a:lvl7pPr indent="0" lvl="6">
              <a:spcBef>
                <a:spcPts val="0"/>
              </a:spcBef>
              <a:buFont typeface="Arial"/>
              <a:buNone/>
              <a:defRPr sz="1400"/>
            </a:lvl7pPr>
            <a:lvl8pPr indent="0" lvl="7">
              <a:spcBef>
                <a:spcPts val="0"/>
              </a:spcBef>
              <a:buFont typeface="Arial"/>
              <a:buNone/>
              <a:defRPr sz="1400"/>
            </a:lvl8pPr>
            <a:lvl9pPr indent="0" lvl="8">
              <a:spcBef>
                <a:spcPts val="0"/>
              </a:spcBef>
              <a:buFont typeface="Arial"/>
              <a:buNone/>
              <a:defRPr sz="1400"/>
            </a:lvl9pPr>
          </a:lstStyle>
          <a:p/>
        </p:txBody>
      </p:sp>
      <p:sp>
        <p:nvSpPr>
          <p:cNvPr id="113" name="Shape 113"/>
          <p:cNvSpPr txBox="1"/>
          <p:nvPr>
            <p:ph idx="1" type="body"/>
          </p:nvPr>
        </p:nvSpPr>
        <p:spPr>
          <a:xfrm>
            <a:off x="628650" y="1369217"/>
            <a:ext cx="7886698" cy="3263503"/>
          </a:xfrm>
          <a:prstGeom prst="rect">
            <a:avLst/>
          </a:prstGeom>
          <a:noFill/>
          <a:ln>
            <a:noFill/>
          </a:ln>
        </p:spPr>
        <p:txBody>
          <a:bodyPr anchorCtr="0" anchor="t" bIns="91425" lIns="91425" rIns="91425" tIns="91425"/>
          <a:lstStyle>
            <a:lvl1pPr indent="95250" lvl="0" marL="177800" marR="0" rtl="0" algn="l">
              <a:lnSpc>
                <a:spcPct val="90000"/>
              </a:lnSpc>
              <a:spcBef>
                <a:spcPts val="800"/>
              </a:spcBef>
              <a:spcAft>
                <a:spcPts val="0"/>
              </a:spcAft>
              <a:buClr>
                <a:schemeClr val="dk1"/>
              </a:buClr>
              <a:buSzPct val="100000"/>
              <a:buFont typeface="Arial"/>
              <a:buChar char="•"/>
              <a:defRPr b="0" i="0" sz="2100" u="none" cap="none" strike="noStrike">
                <a:solidFill>
                  <a:schemeClr val="dk1"/>
                </a:solidFill>
                <a:latin typeface="Calibri"/>
                <a:ea typeface="Calibri"/>
                <a:cs typeface="Calibri"/>
                <a:sym typeface="Calibri"/>
              </a:defRPr>
            </a:lvl1pPr>
            <a:lvl2pPr indent="50800" lvl="1" marL="520700" marR="0" rtl="0" algn="l">
              <a:lnSpc>
                <a:spcPct val="90000"/>
              </a:lnSpc>
              <a:spcBef>
                <a:spcPts val="4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2pPr>
            <a:lvl3pPr indent="19050" lvl="2" marL="863600" marR="0" rtl="0" algn="l">
              <a:lnSpc>
                <a:spcPct val="90000"/>
              </a:lnSpc>
              <a:spcBef>
                <a:spcPts val="400"/>
              </a:spcBef>
              <a:spcAft>
                <a:spcPts val="0"/>
              </a:spcAft>
              <a:buClr>
                <a:schemeClr val="dk1"/>
              </a:buClr>
              <a:buSzPct val="100000"/>
              <a:buFont typeface="Arial"/>
              <a:buChar char="•"/>
              <a:defRPr b="0" i="0" sz="1500" u="none" cap="none" strike="noStrike">
                <a:solidFill>
                  <a:schemeClr val="dk1"/>
                </a:solidFill>
                <a:latin typeface="Calibri"/>
                <a:ea typeface="Calibri"/>
                <a:cs typeface="Calibri"/>
                <a:sym typeface="Calibri"/>
              </a:defRPr>
            </a:lvl3pPr>
            <a:lvl4pPr indent="0" lvl="3" marL="1206500" marR="0" rtl="0" algn="l">
              <a:lnSpc>
                <a:spcPct val="90000"/>
              </a:lnSpc>
              <a:spcBef>
                <a:spcPts val="400"/>
              </a:spcBef>
              <a:spcAft>
                <a:spcPts val="0"/>
              </a:spcAft>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0" lvl="4" marL="1549400" marR="0" rtl="0" algn="l">
              <a:lnSpc>
                <a:spcPct val="90000"/>
              </a:lnSpc>
              <a:spcBef>
                <a:spcPts val="400"/>
              </a:spcBef>
              <a:spcAft>
                <a:spcPts val="0"/>
              </a:spcAft>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0" lvl="5" marL="1892300" marR="0" rtl="0" algn="l">
              <a:lnSpc>
                <a:spcPct val="90000"/>
              </a:lnSpc>
              <a:spcBef>
                <a:spcPts val="400"/>
              </a:spcBef>
              <a:spcAft>
                <a:spcPts val="0"/>
              </a:spcAft>
              <a:buClr>
                <a:schemeClr val="dk1"/>
              </a:buClr>
              <a:buSzPct val="100000"/>
              <a:buFont typeface="Arial"/>
              <a:buChar char="•"/>
              <a:defRPr b="0" i="0" sz="1400" u="none" cap="none" strike="noStrike">
                <a:solidFill>
                  <a:schemeClr val="dk1"/>
                </a:solidFill>
                <a:latin typeface="Calibri"/>
                <a:ea typeface="Calibri"/>
                <a:cs typeface="Calibri"/>
                <a:sym typeface="Calibri"/>
              </a:defRPr>
            </a:lvl6pPr>
            <a:lvl7pPr indent="0" lvl="6" marL="2235200" marR="0" rtl="0" algn="l">
              <a:lnSpc>
                <a:spcPct val="90000"/>
              </a:lnSpc>
              <a:spcBef>
                <a:spcPts val="400"/>
              </a:spcBef>
              <a:spcAft>
                <a:spcPts val="0"/>
              </a:spcAft>
              <a:buClr>
                <a:schemeClr val="dk1"/>
              </a:buClr>
              <a:buSzPct val="100000"/>
              <a:buFont typeface="Arial"/>
              <a:buChar char="•"/>
              <a:defRPr b="0" i="0" sz="1400" u="none" cap="none" strike="noStrike">
                <a:solidFill>
                  <a:schemeClr val="dk1"/>
                </a:solidFill>
                <a:latin typeface="Calibri"/>
                <a:ea typeface="Calibri"/>
                <a:cs typeface="Calibri"/>
                <a:sym typeface="Calibri"/>
              </a:defRPr>
            </a:lvl7pPr>
            <a:lvl8pPr indent="0" lvl="7" marL="2578100" marR="0" rtl="0" algn="l">
              <a:lnSpc>
                <a:spcPct val="90000"/>
              </a:lnSpc>
              <a:spcBef>
                <a:spcPts val="400"/>
              </a:spcBef>
              <a:spcAft>
                <a:spcPts val="0"/>
              </a:spcAft>
              <a:buClr>
                <a:schemeClr val="dk1"/>
              </a:buClr>
              <a:buSzPct val="100000"/>
              <a:buFont typeface="Arial"/>
              <a:buChar char="•"/>
              <a:defRPr b="0" i="0" sz="1400" u="none" cap="none" strike="noStrike">
                <a:solidFill>
                  <a:schemeClr val="dk1"/>
                </a:solidFill>
                <a:latin typeface="Calibri"/>
                <a:ea typeface="Calibri"/>
                <a:cs typeface="Calibri"/>
                <a:sym typeface="Calibri"/>
              </a:defRPr>
            </a:lvl8pPr>
            <a:lvl9pPr indent="0" lvl="8" marL="2921000" marR="0" rtl="0" algn="l">
              <a:lnSpc>
                <a:spcPct val="90000"/>
              </a:lnSpc>
              <a:spcBef>
                <a:spcPts val="400"/>
              </a:spcBef>
              <a:spcAft>
                <a:spcPts val="0"/>
              </a:spcAft>
              <a:buClr>
                <a:schemeClr val="dk1"/>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114" name="Shape 114"/>
          <p:cNvSpPr txBox="1"/>
          <p:nvPr>
            <p:ph idx="10" type="dt"/>
          </p:nvPr>
        </p:nvSpPr>
        <p:spPr>
          <a:xfrm>
            <a:off x="628650" y="4767262"/>
            <a:ext cx="2057398" cy="273842"/>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900" u="none" cap="none" strike="noStrike">
                <a:solidFill>
                  <a:srgbClr val="888888"/>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115" name="Shape 115"/>
          <p:cNvSpPr txBox="1"/>
          <p:nvPr>
            <p:ph idx="11" type="ftr"/>
          </p:nvPr>
        </p:nvSpPr>
        <p:spPr>
          <a:xfrm>
            <a:off x="3028950" y="4767262"/>
            <a:ext cx="3086099" cy="273842"/>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900" u="none" cap="none" strike="noStrike">
                <a:solidFill>
                  <a:srgbClr val="888888"/>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116" name="Shape 116"/>
          <p:cNvSpPr txBox="1"/>
          <p:nvPr>
            <p:ph idx="12" type="sldNum"/>
          </p:nvPr>
        </p:nvSpPr>
        <p:spPr>
          <a:xfrm>
            <a:off x="6457950" y="4767262"/>
            <a:ext cx="2057398" cy="273842"/>
          </a:xfrm>
          <a:prstGeom prst="rect">
            <a:avLst/>
          </a:prstGeom>
          <a:noFill/>
          <a:ln>
            <a:noFill/>
          </a:ln>
        </p:spPr>
        <p:txBody>
          <a:bodyPr anchorCtr="0" anchor="ctr" bIns="34275" lIns="68575" rIns="68575" tIns="34275">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zh-TW" sz="9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標題投影片">
    <p:spTree>
      <p:nvGrpSpPr>
        <p:cNvPr id="117" name="Shape 117"/>
        <p:cNvGrpSpPr/>
        <p:nvPr/>
      </p:nvGrpSpPr>
      <p:grpSpPr>
        <a:xfrm>
          <a:off x="0" y="0"/>
          <a:ext cx="0" cy="0"/>
          <a:chOff x="0" y="0"/>
          <a:chExt cx="0" cy="0"/>
        </a:xfrm>
      </p:grpSpPr>
      <p:sp>
        <p:nvSpPr>
          <p:cNvPr id="118" name="Shape 118"/>
          <p:cNvSpPr txBox="1"/>
          <p:nvPr>
            <p:ph type="ctrTitle"/>
          </p:nvPr>
        </p:nvSpPr>
        <p:spPr>
          <a:xfrm>
            <a:off x="1143000" y="841771"/>
            <a:ext cx="6858000" cy="1790699"/>
          </a:xfrm>
          <a:prstGeom prst="rect">
            <a:avLst/>
          </a:prstGeom>
          <a:noFill/>
          <a:ln>
            <a:noFill/>
          </a:ln>
        </p:spPr>
        <p:txBody>
          <a:bodyPr anchorCtr="0" anchor="b" bIns="91425" lIns="91425" rIns="91425" tIns="91425"/>
          <a:lstStyle>
            <a:lvl1pPr indent="0" lvl="0" marL="0" marR="0" rtl="0" algn="ctr">
              <a:lnSpc>
                <a:spcPct val="90000"/>
              </a:lnSpc>
              <a:spcBef>
                <a:spcPts val="0"/>
              </a:spcBef>
              <a:spcAft>
                <a:spcPts val="0"/>
              </a:spcAft>
              <a:buClr>
                <a:schemeClr val="dk1"/>
              </a:buClr>
              <a:buFont typeface="Calibri"/>
              <a:buNone/>
              <a:defRPr b="0" i="0" sz="4500" u="none" cap="none" strike="noStrike">
                <a:solidFill>
                  <a:schemeClr val="dk1"/>
                </a:solidFill>
                <a:latin typeface="Calibri"/>
                <a:ea typeface="Calibri"/>
                <a:cs typeface="Calibri"/>
                <a:sym typeface="Calibri"/>
              </a:defRPr>
            </a:lvl1pPr>
            <a:lvl2pPr indent="0" lvl="1">
              <a:spcBef>
                <a:spcPts val="0"/>
              </a:spcBef>
              <a:buFont typeface="Arial"/>
              <a:buNone/>
              <a:defRPr sz="1400"/>
            </a:lvl2pPr>
            <a:lvl3pPr indent="0" lvl="2">
              <a:spcBef>
                <a:spcPts val="0"/>
              </a:spcBef>
              <a:buFont typeface="Arial"/>
              <a:buNone/>
              <a:defRPr sz="1400"/>
            </a:lvl3pPr>
            <a:lvl4pPr indent="0" lvl="3">
              <a:spcBef>
                <a:spcPts val="0"/>
              </a:spcBef>
              <a:buFont typeface="Arial"/>
              <a:buNone/>
              <a:defRPr sz="1400"/>
            </a:lvl4pPr>
            <a:lvl5pPr indent="0" lvl="4">
              <a:spcBef>
                <a:spcPts val="0"/>
              </a:spcBef>
              <a:buFont typeface="Arial"/>
              <a:buNone/>
              <a:defRPr sz="1400"/>
            </a:lvl5pPr>
            <a:lvl6pPr indent="0" lvl="5">
              <a:spcBef>
                <a:spcPts val="0"/>
              </a:spcBef>
              <a:buFont typeface="Arial"/>
              <a:buNone/>
              <a:defRPr sz="1400"/>
            </a:lvl6pPr>
            <a:lvl7pPr indent="0" lvl="6">
              <a:spcBef>
                <a:spcPts val="0"/>
              </a:spcBef>
              <a:buFont typeface="Arial"/>
              <a:buNone/>
              <a:defRPr sz="1400"/>
            </a:lvl7pPr>
            <a:lvl8pPr indent="0" lvl="7">
              <a:spcBef>
                <a:spcPts val="0"/>
              </a:spcBef>
              <a:buFont typeface="Arial"/>
              <a:buNone/>
              <a:defRPr sz="1400"/>
            </a:lvl8pPr>
            <a:lvl9pPr indent="0" lvl="8">
              <a:spcBef>
                <a:spcPts val="0"/>
              </a:spcBef>
              <a:buFont typeface="Arial"/>
              <a:buNone/>
              <a:defRPr sz="1400"/>
            </a:lvl9pPr>
          </a:lstStyle>
          <a:p/>
        </p:txBody>
      </p:sp>
      <p:sp>
        <p:nvSpPr>
          <p:cNvPr id="119" name="Shape 119"/>
          <p:cNvSpPr txBox="1"/>
          <p:nvPr>
            <p:ph idx="1" type="subTitle"/>
          </p:nvPr>
        </p:nvSpPr>
        <p:spPr>
          <a:xfrm>
            <a:off x="1143000" y="2701527"/>
            <a:ext cx="6858000" cy="1241821"/>
          </a:xfrm>
          <a:prstGeom prst="rect">
            <a:avLst/>
          </a:prstGeom>
          <a:noFill/>
          <a:ln>
            <a:noFill/>
          </a:ln>
        </p:spPr>
        <p:txBody>
          <a:bodyPr anchorCtr="0" anchor="t" bIns="91425" lIns="91425" rIns="91425" tIns="91425"/>
          <a:lstStyle>
            <a:lvl1pPr indent="0" lvl="0" marL="0" marR="0" rtl="0" algn="ctr">
              <a:lnSpc>
                <a:spcPct val="90000"/>
              </a:lnSpc>
              <a:spcBef>
                <a:spcPts val="800"/>
              </a:spcBef>
              <a:spcAft>
                <a:spcPts val="0"/>
              </a:spcAft>
              <a:buClr>
                <a:schemeClr val="dk1"/>
              </a:buClr>
              <a:buFont typeface="Arial"/>
              <a:buNone/>
              <a:defRPr b="0" i="0" sz="1800" u="none" cap="none" strike="noStrike">
                <a:solidFill>
                  <a:schemeClr val="dk1"/>
                </a:solidFill>
                <a:latin typeface="Calibri"/>
                <a:ea typeface="Calibri"/>
                <a:cs typeface="Calibri"/>
                <a:sym typeface="Calibri"/>
              </a:defRPr>
            </a:lvl1pPr>
            <a:lvl2pPr indent="0" lvl="1" marL="342900" marR="0" rtl="0" algn="ctr">
              <a:lnSpc>
                <a:spcPct val="90000"/>
              </a:lnSpc>
              <a:spcBef>
                <a:spcPts val="400"/>
              </a:spcBef>
              <a:spcAft>
                <a:spcPts val="0"/>
              </a:spcAft>
              <a:buClr>
                <a:schemeClr val="dk1"/>
              </a:buClr>
              <a:buFont typeface="Arial"/>
              <a:buNone/>
              <a:defRPr b="0" i="0" sz="1500" u="none" cap="none" strike="noStrike">
                <a:solidFill>
                  <a:schemeClr val="dk1"/>
                </a:solidFill>
                <a:latin typeface="Calibri"/>
                <a:ea typeface="Calibri"/>
                <a:cs typeface="Calibri"/>
                <a:sym typeface="Calibri"/>
              </a:defRPr>
            </a:lvl2pPr>
            <a:lvl3pPr indent="0" lvl="2" marL="685800" marR="0" rtl="0" algn="ctr">
              <a:lnSpc>
                <a:spcPct val="90000"/>
              </a:lnSpc>
              <a:spcBef>
                <a:spcPts val="400"/>
              </a:spcBef>
              <a:spcAft>
                <a:spcPts val="0"/>
              </a:spcAft>
              <a:buClr>
                <a:schemeClr val="dk1"/>
              </a:buClr>
              <a:buFont typeface="Arial"/>
              <a:buNone/>
              <a:defRPr b="0" i="0" sz="1400" u="none" cap="none" strike="noStrike">
                <a:solidFill>
                  <a:schemeClr val="dk1"/>
                </a:solidFill>
                <a:latin typeface="Calibri"/>
                <a:ea typeface="Calibri"/>
                <a:cs typeface="Calibri"/>
                <a:sym typeface="Calibri"/>
              </a:defRPr>
            </a:lvl3pPr>
            <a:lvl4pPr indent="0" lvl="3" marL="1028700" marR="0" rtl="0" algn="ctr">
              <a:lnSpc>
                <a:spcPct val="90000"/>
              </a:lnSpc>
              <a:spcBef>
                <a:spcPts val="400"/>
              </a:spcBef>
              <a:spcAft>
                <a:spcPts val="0"/>
              </a:spcAft>
              <a:buClr>
                <a:schemeClr val="dk1"/>
              </a:buClr>
              <a:buFont typeface="Arial"/>
              <a:buNone/>
              <a:defRPr b="0" i="0" sz="1200" u="none" cap="none" strike="noStrike">
                <a:solidFill>
                  <a:schemeClr val="dk1"/>
                </a:solidFill>
                <a:latin typeface="Calibri"/>
                <a:ea typeface="Calibri"/>
                <a:cs typeface="Calibri"/>
                <a:sym typeface="Calibri"/>
              </a:defRPr>
            </a:lvl4pPr>
            <a:lvl5pPr indent="0" lvl="4" marL="1371600" marR="0" rtl="0" algn="ctr">
              <a:lnSpc>
                <a:spcPct val="90000"/>
              </a:lnSpc>
              <a:spcBef>
                <a:spcPts val="400"/>
              </a:spcBef>
              <a:spcAft>
                <a:spcPts val="0"/>
              </a:spcAft>
              <a:buClr>
                <a:schemeClr val="dk1"/>
              </a:buClr>
              <a:buFont typeface="Arial"/>
              <a:buNone/>
              <a:defRPr b="0" i="0" sz="1200" u="none" cap="none" strike="noStrike">
                <a:solidFill>
                  <a:schemeClr val="dk1"/>
                </a:solidFill>
                <a:latin typeface="Calibri"/>
                <a:ea typeface="Calibri"/>
                <a:cs typeface="Calibri"/>
                <a:sym typeface="Calibri"/>
              </a:defRPr>
            </a:lvl5pPr>
            <a:lvl6pPr indent="0" lvl="5" marL="1714500" marR="0" rtl="0" algn="ctr">
              <a:lnSpc>
                <a:spcPct val="90000"/>
              </a:lnSpc>
              <a:spcBef>
                <a:spcPts val="400"/>
              </a:spcBef>
              <a:spcAft>
                <a:spcPts val="0"/>
              </a:spcAft>
              <a:buClr>
                <a:schemeClr val="dk1"/>
              </a:buClr>
              <a:buFont typeface="Arial"/>
              <a:buNone/>
              <a:defRPr b="0" i="0" sz="1200" u="none" cap="none" strike="noStrike">
                <a:solidFill>
                  <a:schemeClr val="dk1"/>
                </a:solidFill>
                <a:latin typeface="Calibri"/>
                <a:ea typeface="Calibri"/>
                <a:cs typeface="Calibri"/>
                <a:sym typeface="Calibri"/>
              </a:defRPr>
            </a:lvl6pPr>
            <a:lvl7pPr indent="0" lvl="6" marL="2057400" marR="0" rtl="0" algn="ctr">
              <a:lnSpc>
                <a:spcPct val="90000"/>
              </a:lnSpc>
              <a:spcBef>
                <a:spcPts val="400"/>
              </a:spcBef>
              <a:spcAft>
                <a:spcPts val="0"/>
              </a:spcAft>
              <a:buClr>
                <a:schemeClr val="dk1"/>
              </a:buClr>
              <a:buFont typeface="Arial"/>
              <a:buNone/>
              <a:defRPr b="0" i="0" sz="1200" u="none" cap="none" strike="noStrike">
                <a:solidFill>
                  <a:schemeClr val="dk1"/>
                </a:solidFill>
                <a:latin typeface="Calibri"/>
                <a:ea typeface="Calibri"/>
                <a:cs typeface="Calibri"/>
                <a:sym typeface="Calibri"/>
              </a:defRPr>
            </a:lvl7pPr>
            <a:lvl8pPr indent="0" lvl="7" marL="2400300" marR="0" rtl="0" algn="ctr">
              <a:lnSpc>
                <a:spcPct val="90000"/>
              </a:lnSpc>
              <a:spcBef>
                <a:spcPts val="400"/>
              </a:spcBef>
              <a:spcAft>
                <a:spcPts val="0"/>
              </a:spcAft>
              <a:buClr>
                <a:schemeClr val="dk1"/>
              </a:buClr>
              <a:buFont typeface="Arial"/>
              <a:buNone/>
              <a:defRPr b="0" i="0" sz="1200" u="none" cap="none" strike="noStrike">
                <a:solidFill>
                  <a:schemeClr val="dk1"/>
                </a:solidFill>
                <a:latin typeface="Calibri"/>
                <a:ea typeface="Calibri"/>
                <a:cs typeface="Calibri"/>
                <a:sym typeface="Calibri"/>
              </a:defRPr>
            </a:lvl8pPr>
            <a:lvl9pPr indent="0" lvl="8" marL="2743200" marR="0" rtl="0" algn="ctr">
              <a:lnSpc>
                <a:spcPct val="90000"/>
              </a:lnSpc>
              <a:spcBef>
                <a:spcPts val="400"/>
              </a:spcBef>
              <a:spcAft>
                <a:spcPts val="0"/>
              </a:spcAft>
              <a:buClr>
                <a:schemeClr val="dk1"/>
              </a:buClr>
              <a:buFont typeface="Arial"/>
              <a:buNone/>
              <a:defRPr b="0" i="0" sz="1200" u="none" cap="none" strike="noStrike">
                <a:solidFill>
                  <a:schemeClr val="dk1"/>
                </a:solidFill>
                <a:latin typeface="Calibri"/>
                <a:ea typeface="Calibri"/>
                <a:cs typeface="Calibri"/>
                <a:sym typeface="Calibri"/>
              </a:defRPr>
            </a:lvl9pPr>
          </a:lstStyle>
          <a:p/>
        </p:txBody>
      </p:sp>
      <p:sp>
        <p:nvSpPr>
          <p:cNvPr id="120" name="Shape 120"/>
          <p:cNvSpPr txBox="1"/>
          <p:nvPr>
            <p:ph idx="10" type="dt"/>
          </p:nvPr>
        </p:nvSpPr>
        <p:spPr>
          <a:xfrm>
            <a:off x="628650" y="4767262"/>
            <a:ext cx="2057398" cy="273842"/>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900" u="none" cap="none" strike="noStrike">
                <a:solidFill>
                  <a:srgbClr val="888888"/>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121" name="Shape 121"/>
          <p:cNvSpPr txBox="1"/>
          <p:nvPr>
            <p:ph idx="11" type="ftr"/>
          </p:nvPr>
        </p:nvSpPr>
        <p:spPr>
          <a:xfrm>
            <a:off x="3028950" y="4767262"/>
            <a:ext cx="3086099" cy="273842"/>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900" u="none" cap="none" strike="noStrike">
                <a:solidFill>
                  <a:srgbClr val="888888"/>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122" name="Shape 122"/>
          <p:cNvSpPr txBox="1"/>
          <p:nvPr>
            <p:ph idx="12" type="sldNum"/>
          </p:nvPr>
        </p:nvSpPr>
        <p:spPr>
          <a:xfrm>
            <a:off x="6457950" y="4767262"/>
            <a:ext cx="2057398" cy="273842"/>
          </a:xfrm>
          <a:prstGeom prst="rect">
            <a:avLst/>
          </a:prstGeom>
          <a:noFill/>
          <a:ln>
            <a:noFill/>
          </a:ln>
        </p:spPr>
        <p:txBody>
          <a:bodyPr anchorCtr="0" anchor="ctr" bIns="34275" lIns="68575" rIns="68575" tIns="34275">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zh-TW" sz="9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章節標題">
    <p:spTree>
      <p:nvGrpSpPr>
        <p:cNvPr id="123" name="Shape 123"/>
        <p:cNvGrpSpPr/>
        <p:nvPr/>
      </p:nvGrpSpPr>
      <p:grpSpPr>
        <a:xfrm>
          <a:off x="0" y="0"/>
          <a:ext cx="0" cy="0"/>
          <a:chOff x="0" y="0"/>
          <a:chExt cx="0" cy="0"/>
        </a:xfrm>
      </p:grpSpPr>
      <p:sp>
        <p:nvSpPr>
          <p:cNvPr id="124" name="Shape 124"/>
          <p:cNvSpPr txBox="1"/>
          <p:nvPr>
            <p:ph type="title"/>
          </p:nvPr>
        </p:nvSpPr>
        <p:spPr>
          <a:xfrm>
            <a:off x="623887" y="1282303"/>
            <a:ext cx="7886698" cy="2139551"/>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Clr>
                <a:schemeClr val="dk1"/>
              </a:buClr>
              <a:buFont typeface="Calibri"/>
              <a:buNone/>
              <a:defRPr b="0" i="0" sz="4500" u="none" cap="none" strike="noStrike">
                <a:solidFill>
                  <a:schemeClr val="dk1"/>
                </a:solidFill>
                <a:latin typeface="Calibri"/>
                <a:ea typeface="Calibri"/>
                <a:cs typeface="Calibri"/>
                <a:sym typeface="Calibri"/>
              </a:defRPr>
            </a:lvl1pPr>
            <a:lvl2pPr indent="0" lvl="1">
              <a:spcBef>
                <a:spcPts val="0"/>
              </a:spcBef>
              <a:buFont typeface="Arial"/>
              <a:buNone/>
              <a:defRPr sz="1400"/>
            </a:lvl2pPr>
            <a:lvl3pPr indent="0" lvl="2">
              <a:spcBef>
                <a:spcPts val="0"/>
              </a:spcBef>
              <a:buFont typeface="Arial"/>
              <a:buNone/>
              <a:defRPr sz="1400"/>
            </a:lvl3pPr>
            <a:lvl4pPr indent="0" lvl="3">
              <a:spcBef>
                <a:spcPts val="0"/>
              </a:spcBef>
              <a:buFont typeface="Arial"/>
              <a:buNone/>
              <a:defRPr sz="1400"/>
            </a:lvl4pPr>
            <a:lvl5pPr indent="0" lvl="4">
              <a:spcBef>
                <a:spcPts val="0"/>
              </a:spcBef>
              <a:buFont typeface="Arial"/>
              <a:buNone/>
              <a:defRPr sz="1400"/>
            </a:lvl5pPr>
            <a:lvl6pPr indent="0" lvl="5">
              <a:spcBef>
                <a:spcPts val="0"/>
              </a:spcBef>
              <a:buFont typeface="Arial"/>
              <a:buNone/>
              <a:defRPr sz="1400"/>
            </a:lvl6pPr>
            <a:lvl7pPr indent="0" lvl="6">
              <a:spcBef>
                <a:spcPts val="0"/>
              </a:spcBef>
              <a:buFont typeface="Arial"/>
              <a:buNone/>
              <a:defRPr sz="1400"/>
            </a:lvl7pPr>
            <a:lvl8pPr indent="0" lvl="7">
              <a:spcBef>
                <a:spcPts val="0"/>
              </a:spcBef>
              <a:buFont typeface="Arial"/>
              <a:buNone/>
              <a:defRPr sz="1400"/>
            </a:lvl8pPr>
            <a:lvl9pPr indent="0" lvl="8">
              <a:spcBef>
                <a:spcPts val="0"/>
              </a:spcBef>
              <a:buFont typeface="Arial"/>
              <a:buNone/>
              <a:defRPr sz="1400"/>
            </a:lvl9pPr>
          </a:lstStyle>
          <a:p/>
        </p:txBody>
      </p:sp>
      <p:sp>
        <p:nvSpPr>
          <p:cNvPr id="125" name="Shape 125"/>
          <p:cNvSpPr txBox="1"/>
          <p:nvPr>
            <p:ph idx="1" type="body"/>
          </p:nvPr>
        </p:nvSpPr>
        <p:spPr>
          <a:xfrm>
            <a:off x="623887" y="3442096"/>
            <a:ext cx="7886698" cy="1125140"/>
          </a:xfrm>
          <a:prstGeom prst="rect">
            <a:avLst/>
          </a:prstGeom>
          <a:noFill/>
          <a:ln>
            <a:noFill/>
          </a:ln>
        </p:spPr>
        <p:txBody>
          <a:bodyPr anchorCtr="0" anchor="t" bIns="91425" lIns="91425" rIns="91425" tIns="91425"/>
          <a:lstStyle>
            <a:lvl1pPr indent="0" lvl="0" marL="0" marR="0" rtl="0" algn="l">
              <a:lnSpc>
                <a:spcPct val="90000"/>
              </a:lnSpc>
              <a:spcBef>
                <a:spcPts val="800"/>
              </a:spcBef>
              <a:spcAft>
                <a:spcPts val="0"/>
              </a:spcAft>
              <a:buClr>
                <a:srgbClr val="888888"/>
              </a:buClr>
              <a:buFont typeface="Arial"/>
              <a:buNone/>
              <a:defRPr b="0" i="0" sz="1800" u="none" cap="none" strike="noStrike">
                <a:solidFill>
                  <a:srgbClr val="888888"/>
                </a:solidFill>
                <a:latin typeface="Calibri"/>
                <a:ea typeface="Calibri"/>
                <a:cs typeface="Calibri"/>
                <a:sym typeface="Calibri"/>
              </a:defRPr>
            </a:lvl1pPr>
            <a:lvl2pPr indent="0" lvl="1" marL="342900" marR="0" rtl="0" algn="l">
              <a:lnSpc>
                <a:spcPct val="90000"/>
              </a:lnSpc>
              <a:spcBef>
                <a:spcPts val="400"/>
              </a:spcBef>
              <a:spcAft>
                <a:spcPts val="0"/>
              </a:spcAft>
              <a:buClr>
                <a:srgbClr val="888888"/>
              </a:buClr>
              <a:buFont typeface="Arial"/>
              <a:buNone/>
              <a:defRPr b="0" i="0" sz="1500" u="none" cap="none" strike="noStrike">
                <a:solidFill>
                  <a:srgbClr val="888888"/>
                </a:solidFill>
                <a:latin typeface="Calibri"/>
                <a:ea typeface="Calibri"/>
                <a:cs typeface="Calibri"/>
                <a:sym typeface="Calibri"/>
              </a:defRPr>
            </a:lvl2pPr>
            <a:lvl3pPr indent="0" lvl="2" marL="685800" marR="0" rtl="0" algn="l">
              <a:lnSpc>
                <a:spcPct val="90000"/>
              </a:lnSpc>
              <a:spcBef>
                <a:spcPts val="400"/>
              </a:spcBef>
              <a:spcAft>
                <a:spcPts val="0"/>
              </a:spcAft>
              <a:buClr>
                <a:srgbClr val="888888"/>
              </a:buClr>
              <a:buFont typeface="Arial"/>
              <a:buNone/>
              <a:defRPr b="0" i="0" sz="1400" u="none" cap="none" strike="noStrike">
                <a:solidFill>
                  <a:srgbClr val="888888"/>
                </a:solidFill>
                <a:latin typeface="Calibri"/>
                <a:ea typeface="Calibri"/>
                <a:cs typeface="Calibri"/>
                <a:sym typeface="Calibri"/>
              </a:defRPr>
            </a:lvl3pPr>
            <a:lvl4pPr indent="0" lvl="3" marL="1028700" marR="0" rtl="0" algn="l">
              <a:lnSpc>
                <a:spcPct val="90000"/>
              </a:lnSpc>
              <a:spcBef>
                <a:spcPts val="400"/>
              </a:spcBef>
              <a:spcAft>
                <a:spcPts val="0"/>
              </a:spcAft>
              <a:buClr>
                <a:srgbClr val="888888"/>
              </a:buClr>
              <a:buFont typeface="Arial"/>
              <a:buNone/>
              <a:defRPr b="0" i="0" sz="1200" u="none" cap="none" strike="noStrike">
                <a:solidFill>
                  <a:srgbClr val="888888"/>
                </a:solidFill>
                <a:latin typeface="Calibri"/>
                <a:ea typeface="Calibri"/>
                <a:cs typeface="Calibri"/>
                <a:sym typeface="Calibri"/>
              </a:defRPr>
            </a:lvl4pPr>
            <a:lvl5pPr indent="0" lvl="4" marL="1371600" marR="0" rtl="0" algn="l">
              <a:lnSpc>
                <a:spcPct val="90000"/>
              </a:lnSpc>
              <a:spcBef>
                <a:spcPts val="400"/>
              </a:spcBef>
              <a:spcAft>
                <a:spcPts val="0"/>
              </a:spcAft>
              <a:buClr>
                <a:srgbClr val="888888"/>
              </a:buClr>
              <a:buFont typeface="Arial"/>
              <a:buNone/>
              <a:defRPr b="0" i="0" sz="1200" u="none" cap="none" strike="noStrike">
                <a:solidFill>
                  <a:srgbClr val="888888"/>
                </a:solidFill>
                <a:latin typeface="Calibri"/>
                <a:ea typeface="Calibri"/>
                <a:cs typeface="Calibri"/>
                <a:sym typeface="Calibri"/>
              </a:defRPr>
            </a:lvl5pPr>
            <a:lvl6pPr indent="0" lvl="5" marL="1714500" marR="0" rtl="0" algn="l">
              <a:lnSpc>
                <a:spcPct val="90000"/>
              </a:lnSpc>
              <a:spcBef>
                <a:spcPts val="400"/>
              </a:spcBef>
              <a:spcAft>
                <a:spcPts val="0"/>
              </a:spcAft>
              <a:buClr>
                <a:srgbClr val="888888"/>
              </a:buClr>
              <a:buFont typeface="Arial"/>
              <a:buNone/>
              <a:defRPr b="0" i="0" sz="1200" u="none" cap="none" strike="noStrike">
                <a:solidFill>
                  <a:srgbClr val="888888"/>
                </a:solidFill>
                <a:latin typeface="Calibri"/>
                <a:ea typeface="Calibri"/>
                <a:cs typeface="Calibri"/>
                <a:sym typeface="Calibri"/>
              </a:defRPr>
            </a:lvl6pPr>
            <a:lvl7pPr indent="0" lvl="6" marL="2057400" marR="0" rtl="0" algn="l">
              <a:lnSpc>
                <a:spcPct val="90000"/>
              </a:lnSpc>
              <a:spcBef>
                <a:spcPts val="400"/>
              </a:spcBef>
              <a:spcAft>
                <a:spcPts val="0"/>
              </a:spcAft>
              <a:buClr>
                <a:srgbClr val="888888"/>
              </a:buClr>
              <a:buFont typeface="Arial"/>
              <a:buNone/>
              <a:defRPr b="0" i="0" sz="1200" u="none" cap="none" strike="noStrike">
                <a:solidFill>
                  <a:srgbClr val="888888"/>
                </a:solidFill>
                <a:latin typeface="Calibri"/>
                <a:ea typeface="Calibri"/>
                <a:cs typeface="Calibri"/>
                <a:sym typeface="Calibri"/>
              </a:defRPr>
            </a:lvl7pPr>
            <a:lvl8pPr indent="0" lvl="7" marL="2400300" marR="0" rtl="0" algn="l">
              <a:lnSpc>
                <a:spcPct val="90000"/>
              </a:lnSpc>
              <a:spcBef>
                <a:spcPts val="400"/>
              </a:spcBef>
              <a:spcAft>
                <a:spcPts val="0"/>
              </a:spcAft>
              <a:buClr>
                <a:srgbClr val="888888"/>
              </a:buClr>
              <a:buFont typeface="Arial"/>
              <a:buNone/>
              <a:defRPr b="0" i="0" sz="1200" u="none" cap="none" strike="noStrike">
                <a:solidFill>
                  <a:srgbClr val="888888"/>
                </a:solidFill>
                <a:latin typeface="Calibri"/>
                <a:ea typeface="Calibri"/>
                <a:cs typeface="Calibri"/>
                <a:sym typeface="Calibri"/>
              </a:defRPr>
            </a:lvl8pPr>
            <a:lvl9pPr indent="0" lvl="8" marL="2743200" marR="0" rtl="0" algn="l">
              <a:lnSpc>
                <a:spcPct val="90000"/>
              </a:lnSpc>
              <a:spcBef>
                <a:spcPts val="400"/>
              </a:spcBef>
              <a:spcAft>
                <a:spcPts val="0"/>
              </a:spcAft>
              <a:buClr>
                <a:srgbClr val="888888"/>
              </a:buClr>
              <a:buFont typeface="Arial"/>
              <a:buNone/>
              <a:defRPr b="0" i="0" sz="1200" u="none" cap="none" strike="noStrike">
                <a:solidFill>
                  <a:srgbClr val="888888"/>
                </a:solidFill>
                <a:latin typeface="Calibri"/>
                <a:ea typeface="Calibri"/>
                <a:cs typeface="Calibri"/>
                <a:sym typeface="Calibri"/>
              </a:defRPr>
            </a:lvl9pPr>
          </a:lstStyle>
          <a:p/>
        </p:txBody>
      </p:sp>
      <p:sp>
        <p:nvSpPr>
          <p:cNvPr id="126" name="Shape 126"/>
          <p:cNvSpPr txBox="1"/>
          <p:nvPr>
            <p:ph idx="10" type="dt"/>
          </p:nvPr>
        </p:nvSpPr>
        <p:spPr>
          <a:xfrm>
            <a:off x="628650" y="4767262"/>
            <a:ext cx="2057398" cy="273842"/>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900" u="none" cap="none" strike="noStrike">
                <a:solidFill>
                  <a:srgbClr val="888888"/>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127" name="Shape 127"/>
          <p:cNvSpPr txBox="1"/>
          <p:nvPr>
            <p:ph idx="11" type="ftr"/>
          </p:nvPr>
        </p:nvSpPr>
        <p:spPr>
          <a:xfrm>
            <a:off x="3028950" y="4767262"/>
            <a:ext cx="3086099" cy="273842"/>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900" u="none" cap="none" strike="noStrike">
                <a:solidFill>
                  <a:srgbClr val="888888"/>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128" name="Shape 128"/>
          <p:cNvSpPr txBox="1"/>
          <p:nvPr>
            <p:ph idx="12" type="sldNum"/>
          </p:nvPr>
        </p:nvSpPr>
        <p:spPr>
          <a:xfrm>
            <a:off x="6457950" y="4767262"/>
            <a:ext cx="2057398" cy="273842"/>
          </a:xfrm>
          <a:prstGeom prst="rect">
            <a:avLst/>
          </a:prstGeom>
          <a:noFill/>
          <a:ln>
            <a:noFill/>
          </a:ln>
        </p:spPr>
        <p:txBody>
          <a:bodyPr anchorCtr="0" anchor="ctr" bIns="34275" lIns="68575" rIns="68575" tIns="34275">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zh-TW" sz="9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兩項物件">
    <p:spTree>
      <p:nvGrpSpPr>
        <p:cNvPr id="129" name="Shape 129"/>
        <p:cNvGrpSpPr/>
        <p:nvPr/>
      </p:nvGrpSpPr>
      <p:grpSpPr>
        <a:xfrm>
          <a:off x="0" y="0"/>
          <a:ext cx="0" cy="0"/>
          <a:chOff x="0" y="0"/>
          <a:chExt cx="0" cy="0"/>
        </a:xfrm>
      </p:grpSpPr>
      <p:sp>
        <p:nvSpPr>
          <p:cNvPr id="130" name="Shape 130"/>
          <p:cNvSpPr txBox="1"/>
          <p:nvPr>
            <p:ph type="title"/>
          </p:nvPr>
        </p:nvSpPr>
        <p:spPr>
          <a:xfrm>
            <a:off x="628650" y="273842"/>
            <a:ext cx="7886698" cy="994172"/>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chemeClr val="dk1"/>
              </a:buClr>
              <a:buFont typeface="Calibri"/>
              <a:buNone/>
              <a:defRPr b="0" i="0" sz="3300" u="none" cap="none" strike="noStrike">
                <a:solidFill>
                  <a:schemeClr val="dk1"/>
                </a:solidFill>
                <a:latin typeface="Calibri"/>
                <a:ea typeface="Calibri"/>
                <a:cs typeface="Calibri"/>
                <a:sym typeface="Calibri"/>
              </a:defRPr>
            </a:lvl1pPr>
            <a:lvl2pPr indent="0" lvl="1">
              <a:spcBef>
                <a:spcPts val="0"/>
              </a:spcBef>
              <a:buFont typeface="Arial"/>
              <a:buNone/>
              <a:defRPr sz="1400"/>
            </a:lvl2pPr>
            <a:lvl3pPr indent="0" lvl="2">
              <a:spcBef>
                <a:spcPts val="0"/>
              </a:spcBef>
              <a:buFont typeface="Arial"/>
              <a:buNone/>
              <a:defRPr sz="1400"/>
            </a:lvl3pPr>
            <a:lvl4pPr indent="0" lvl="3">
              <a:spcBef>
                <a:spcPts val="0"/>
              </a:spcBef>
              <a:buFont typeface="Arial"/>
              <a:buNone/>
              <a:defRPr sz="1400"/>
            </a:lvl4pPr>
            <a:lvl5pPr indent="0" lvl="4">
              <a:spcBef>
                <a:spcPts val="0"/>
              </a:spcBef>
              <a:buFont typeface="Arial"/>
              <a:buNone/>
              <a:defRPr sz="1400"/>
            </a:lvl5pPr>
            <a:lvl6pPr indent="0" lvl="5">
              <a:spcBef>
                <a:spcPts val="0"/>
              </a:spcBef>
              <a:buFont typeface="Arial"/>
              <a:buNone/>
              <a:defRPr sz="1400"/>
            </a:lvl6pPr>
            <a:lvl7pPr indent="0" lvl="6">
              <a:spcBef>
                <a:spcPts val="0"/>
              </a:spcBef>
              <a:buFont typeface="Arial"/>
              <a:buNone/>
              <a:defRPr sz="1400"/>
            </a:lvl7pPr>
            <a:lvl8pPr indent="0" lvl="7">
              <a:spcBef>
                <a:spcPts val="0"/>
              </a:spcBef>
              <a:buFont typeface="Arial"/>
              <a:buNone/>
              <a:defRPr sz="1400"/>
            </a:lvl8pPr>
            <a:lvl9pPr indent="0" lvl="8">
              <a:spcBef>
                <a:spcPts val="0"/>
              </a:spcBef>
              <a:buFont typeface="Arial"/>
              <a:buNone/>
              <a:defRPr sz="1400"/>
            </a:lvl9pPr>
          </a:lstStyle>
          <a:p/>
        </p:txBody>
      </p:sp>
      <p:sp>
        <p:nvSpPr>
          <p:cNvPr id="131" name="Shape 131"/>
          <p:cNvSpPr txBox="1"/>
          <p:nvPr>
            <p:ph idx="1" type="body"/>
          </p:nvPr>
        </p:nvSpPr>
        <p:spPr>
          <a:xfrm>
            <a:off x="628650" y="1369217"/>
            <a:ext cx="3886200" cy="3263503"/>
          </a:xfrm>
          <a:prstGeom prst="rect">
            <a:avLst/>
          </a:prstGeom>
          <a:noFill/>
          <a:ln>
            <a:noFill/>
          </a:ln>
        </p:spPr>
        <p:txBody>
          <a:bodyPr anchorCtr="0" anchor="t" bIns="91425" lIns="91425" rIns="91425" tIns="91425"/>
          <a:lstStyle>
            <a:lvl1pPr indent="95250" lvl="0" marL="177800" marR="0" rtl="0" algn="l">
              <a:lnSpc>
                <a:spcPct val="90000"/>
              </a:lnSpc>
              <a:spcBef>
                <a:spcPts val="800"/>
              </a:spcBef>
              <a:spcAft>
                <a:spcPts val="0"/>
              </a:spcAft>
              <a:buClr>
                <a:schemeClr val="dk1"/>
              </a:buClr>
              <a:buSzPct val="100000"/>
              <a:buFont typeface="Arial"/>
              <a:buChar char="•"/>
              <a:defRPr b="0" i="0" sz="2100" u="none" cap="none" strike="noStrike">
                <a:solidFill>
                  <a:schemeClr val="dk1"/>
                </a:solidFill>
                <a:latin typeface="Calibri"/>
                <a:ea typeface="Calibri"/>
                <a:cs typeface="Calibri"/>
                <a:sym typeface="Calibri"/>
              </a:defRPr>
            </a:lvl1pPr>
            <a:lvl2pPr indent="50800" lvl="1" marL="520700" marR="0" rtl="0" algn="l">
              <a:lnSpc>
                <a:spcPct val="90000"/>
              </a:lnSpc>
              <a:spcBef>
                <a:spcPts val="4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2pPr>
            <a:lvl3pPr indent="19050" lvl="2" marL="863600" marR="0" rtl="0" algn="l">
              <a:lnSpc>
                <a:spcPct val="90000"/>
              </a:lnSpc>
              <a:spcBef>
                <a:spcPts val="400"/>
              </a:spcBef>
              <a:spcAft>
                <a:spcPts val="0"/>
              </a:spcAft>
              <a:buClr>
                <a:schemeClr val="dk1"/>
              </a:buClr>
              <a:buSzPct val="100000"/>
              <a:buFont typeface="Arial"/>
              <a:buChar char="•"/>
              <a:defRPr b="0" i="0" sz="1500" u="none" cap="none" strike="noStrike">
                <a:solidFill>
                  <a:schemeClr val="dk1"/>
                </a:solidFill>
                <a:latin typeface="Calibri"/>
                <a:ea typeface="Calibri"/>
                <a:cs typeface="Calibri"/>
                <a:sym typeface="Calibri"/>
              </a:defRPr>
            </a:lvl3pPr>
            <a:lvl4pPr indent="0" lvl="3" marL="1206500" marR="0" rtl="0" algn="l">
              <a:lnSpc>
                <a:spcPct val="90000"/>
              </a:lnSpc>
              <a:spcBef>
                <a:spcPts val="400"/>
              </a:spcBef>
              <a:spcAft>
                <a:spcPts val="0"/>
              </a:spcAft>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0" lvl="4" marL="1549400" marR="0" rtl="0" algn="l">
              <a:lnSpc>
                <a:spcPct val="90000"/>
              </a:lnSpc>
              <a:spcBef>
                <a:spcPts val="400"/>
              </a:spcBef>
              <a:spcAft>
                <a:spcPts val="0"/>
              </a:spcAft>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0" lvl="5" marL="1892300" marR="0" rtl="0" algn="l">
              <a:lnSpc>
                <a:spcPct val="90000"/>
              </a:lnSpc>
              <a:spcBef>
                <a:spcPts val="400"/>
              </a:spcBef>
              <a:spcAft>
                <a:spcPts val="0"/>
              </a:spcAft>
              <a:buClr>
                <a:schemeClr val="dk1"/>
              </a:buClr>
              <a:buSzPct val="100000"/>
              <a:buFont typeface="Arial"/>
              <a:buChar char="•"/>
              <a:defRPr b="0" i="0" sz="1400" u="none" cap="none" strike="noStrike">
                <a:solidFill>
                  <a:schemeClr val="dk1"/>
                </a:solidFill>
                <a:latin typeface="Calibri"/>
                <a:ea typeface="Calibri"/>
                <a:cs typeface="Calibri"/>
                <a:sym typeface="Calibri"/>
              </a:defRPr>
            </a:lvl6pPr>
            <a:lvl7pPr indent="0" lvl="6" marL="2235200" marR="0" rtl="0" algn="l">
              <a:lnSpc>
                <a:spcPct val="90000"/>
              </a:lnSpc>
              <a:spcBef>
                <a:spcPts val="400"/>
              </a:spcBef>
              <a:spcAft>
                <a:spcPts val="0"/>
              </a:spcAft>
              <a:buClr>
                <a:schemeClr val="dk1"/>
              </a:buClr>
              <a:buSzPct val="100000"/>
              <a:buFont typeface="Arial"/>
              <a:buChar char="•"/>
              <a:defRPr b="0" i="0" sz="1400" u="none" cap="none" strike="noStrike">
                <a:solidFill>
                  <a:schemeClr val="dk1"/>
                </a:solidFill>
                <a:latin typeface="Calibri"/>
                <a:ea typeface="Calibri"/>
                <a:cs typeface="Calibri"/>
                <a:sym typeface="Calibri"/>
              </a:defRPr>
            </a:lvl7pPr>
            <a:lvl8pPr indent="0" lvl="7" marL="2578100" marR="0" rtl="0" algn="l">
              <a:lnSpc>
                <a:spcPct val="90000"/>
              </a:lnSpc>
              <a:spcBef>
                <a:spcPts val="400"/>
              </a:spcBef>
              <a:spcAft>
                <a:spcPts val="0"/>
              </a:spcAft>
              <a:buClr>
                <a:schemeClr val="dk1"/>
              </a:buClr>
              <a:buSzPct val="100000"/>
              <a:buFont typeface="Arial"/>
              <a:buChar char="•"/>
              <a:defRPr b="0" i="0" sz="1400" u="none" cap="none" strike="noStrike">
                <a:solidFill>
                  <a:schemeClr val="dk1"/>
                </a:solidFill>
                <a:latin typeface="Calibri"/>
                <a:ea typeface="Calibri"/>
                <a:cs typeface="Calibri"/>
                <a:sym typeface="Calibri"/>
              </a:defRPr>
            </a:lvl8pPr>
            <a:lvl9pPr indent="0" lvl="8" marL="2921000" marR="0" rtl="0" algn="l">
              <a:lnSpc>
                <a:spcPct val="90000"/>
              </a:lnSpc>
              <a:spcBef>
                <a:spcPts val="400"/>
              </a:spcBef>
              <a:spcAft>
                <a:spcPts val="0"/>
              </a:spcAft>
              <a:buClr>
                <a:schemeClr val="dk1"/>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132" name="Shape 132"/>
          <p:cNvSpPr txBox="1"/>
          <p:nvPr>
            <p:ph idx="2" type="body"/>
          </p:nvPr>
        </p:nvSpPr>
        <p:spPr>
          <a:xfrm>
            <a:off x="4629150" y="1369217"/>
            <a:ext cx="3886200" cy="3263503"/>
          </a:xfrm>
          <a:prstGeom prst="rect">
            <a:avLst/>
          </a:prstGeom>
          <a:noFill/>
          <a:ln>
            <a:noFill/>
          </a:ln>
        </p:spPr>
        <p:txBody>
          <a:bodyPr anchorCtr="0" anchor="t" bIns="91425" lIns="91425" rIns="91425" tIns="91425"/>
          <a:lstStyle>
            <a:lvl1pPr indent="95250" lvl="0" marL="177800" marR="0" rtl="0" algn="l">
              <a:lnSpc>
                <a:spcPct val="90000"/>
              </a:lnSpc>
              <a:spcBef>
                <a:spcPts val="800"/>
              </a:spcBef>
              <a:spcAft>
                <a:spcPts val="0"/>
              </a:spcAft>
              <a:buClr>
                <a:schemeClr val="dk1"/>
              </a:buClr>
              <a:buSzPct val="100000"/>
              <a:buFont typeface="Arial"/>
              <a:buChar char="•"/>
              <a:defRPr b="0" i="0" sz="2100" u="none" cap="none" strike="noStrike">
                <a:solidFill>
                  <a:schemeClr val="dk1"/>
                </a:solidFill>
                <a:latin typeface="Calibri"/>
                <a:ea typeface="Calibri"/>
                <a:cs typeface="Calibri"/>
                <a:sym typeface="Calibri"/>
              </a:defRPr>
            </a:lvl1pPr>
            <a:lvl2pPr indent="50800" lvl="1" marL="520700" marR="0" rtl="0" algn="l">
              <a:lnSpc>
                <a:spcPct val="90000"/>
              </a:lnSpc>
              <a:spcBef>
                <a:spcPts val="4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2pPr>
            <a:lvl3pPr indent="19050" lvl="2" marL="863600" marR="0" rtl="0" algn="l">
              <a:lnSpc>
                <a:spcPct val="90000"/>
              </a:lnSpc>
              <a:spcBef>
                <a:spcPts val="400"/>
              </a:spcBef>
              <a:spcAft>
                <a:spcPts val="0"/>
              </a:spcAft>
              <a:buClr>
                <a:schemeClr val="dk1"/>
              </a:buClr>
              <a:buSzPct val="100000"/>
              <a:buFont typeface="Arial"/>
              <a:buChar char="•"/>
              <a:defRPr b="0" i="0" sz="1500" u="none" cap="none" strike="noStrike">
                <a:solidFill>
                  <a:schemeClr val="dk1"/>
                </a:solidFill>
                <a:latin typeface="Calibri"/>
                <a:ea typeface="Calibri"/>
                <a:cs typeface="Calibri"/>
                <a:sym typeface="Calibri"/>
              </a:defRPr>
            </a:lvl3pPr>
            <a:lvl4pPr indent="0" lvl="3" marL="1206500" marR="0" rtl="0" algn="l">
              <a:lnSpc>
                <a:spcPct val="90000"/>
              </a:lnSpc>
              <a:spcBef>
                <a:spcPts val="400"/>
              </a:spcBef>
              <a:spcAft>
                <a:spcPts val="0"/>
              </a:spcAft>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0" lvl="4" marL="1549400" marR="0" rtl="0" algn="l">
              <a:lnSpc>
                <a:spcPct val="90000"/>
              </a:lnSpc>
              <a:spcBef>
                <a:spcPts val="400"/>
              </a:spcBef>
              <a:spcAft>
                <a:spcPts val="0"/>
              </a:spcAft>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0" lvl="5" marL="1892300" marR="0" rtl="0" algn="l">
              <a:lnSpc>
                <a:spcPct val="90000"/>
              </a:lnSpc>
              <a:spcBef>
                <a:spcPts val="400"/>
              </a:spcBef>
              <a:spcAft>
                <a:spcPts val="0"/>
              </a:spcAft>
              <a:buClr>
                <a:schemeClr val="dk1"/>
              </a:buClr>
              <a:buSzPct val="100000"/>
              <a:buFont typeface="Arial"/>
              <a:buChar char="•"/>
              <a:defRPr b="0" i="0" sz="1400" u="none" cap="none" strike="noStrike">
                <a:solidFill>
                  <a:schemeClr val="dk1"/>
                </a:solidFill>
                <a:latin typeface="Calibri"/>
                <a:ea typeface="Calibri"/>
                <a:cs typeface="Calibri"/>
                <a:sym typeface="Calibri"/>
              </a:defRPr>
            </a:lvl6pPr>
            <a:lvl7pPr indent="0" lvl="6" marL="2235200" marR="0" rtl="0" algn="l">
              <a:lnSpc>
                <a:spcPct val="90000"/>
              </a:lnSpc>
              <a:spcBef>
                <a:spcPts val="400"/>
              </a:spcBef>
              <a:spcAft>
                <a:spcPts val="0"/>
              </a:spcAft>
              <a:buClr>
                <a:schemeClr val="dk1"/>
              </a:buClr>
              <a:buSzPct val="100000"/>
              <a:buFont typeface="Arial"/>
              <a:buChar char="•"/>
              <a:defRPr b="0" i="0" sz="1400" u="none" cap="none" strike="noStrike">
                <a:solidFill>
                  <a:schemeClr val="dk1"/>
                </a:solidFill>
                <a:latin typeface="Calibri"/>
                <a:ea typeface="Calibri"/>
                <a:cs typeface="Calibri"/>
                <a:sym typeface="Calibri"/>
              </a:defRPr>
            </a:lvl7pPr>
            <a:lvl8pPr indent="0" lvl="7" marL="2578100" marR="0" rtl="0" algn="l">
              <a:lnSpc>
                <a:spcPct val="90000"/>
              </a:lnSpc>
              <a:spcBef>
                <a:spcPts val="400"/>
              </a:spcBef>
              <a:spcAft>
                <a:spcPts val="0"/>
              </a:spcAft>
              <a:buClr>
                <a:schemeClr val="dk1"/>
              </a:buClr>
              <a:buSzPct val="100000"/>
              <a:buFont typeface="Arial"/>
              <a:buChar char="•"/>
              <a:defRPr b="0" i="0" sz="1400" u="none" cap="none" strike="noStrike">
                <a:solidFill>
                  <a:schemeClr val="dk1"/>
                </a:solidFill>
                <a:latin typeface="Calibri"/>
                <a:ea typeface="Calibri"/>
                <a:cs typeface="Calibri"/>
                <a:sym typeface="Calibri"/>
              </a:defRPr>
            </a:lvl8pPr>
            <a:lvl9pPr indent="0" lvl="8" marL="2921000" marR="0" rtl="0" algn="l">
              <a:lnSpc>
                <a:spcPct val="90000"/>
              </a:lnSpc>
              <a:spcBef>
                <a:spcPts val="400"/>
              </a:spcBef>
              <a:spcAft>
                <a:spcPts val="0"/>
              </a:spcAft>
              <a:buClr>
                <a:schemeClr val="dk1"/>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133" name="Shape 133"/>
          <p:cNvSpPr txBox="1"/>
          <p:nvPr>
            <p:ph idx="10" type="dt"/>
          </p:nvPr>
        </p:nvSpPr>
        <p:spPr>
          <a:xfrm>
            <a:off x="628650" y="4767262"/>
            <a:ext cx="2057398" cy="273842"/>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900" u="none" cap="none" strike="noStrike">
                <a:solidFill>
                  <a:srgbClr val="888888"/>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134" name="Shape 134"/>
          <p:cNvSpPr txBox="1"/>
          <p:nvPr>
            <p:ph idx="11" type="ftr"/>
          </p:nvPr>
        </p:nvSpPr>
        <p:spPr>
          <a:xfrm>
            <a:off x="3028950" y="4767262"/>
            <a:ext cx="3086099" cy="273842"/>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900" u="none" cap="none" strike="noStrike">
                <a:solidFill>
                  <a:srgbClr val="888888"/>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135" name="Shape 135"/>
          <p:cNvSpPr txBox="1"/>
          <p:nvPr>
            <p:ph idx="12" type="sldNum"/>
          </p:nvPr>
        </p:nvSpPr>
        <p:spPr>
          <a:xfrm>
            <a:off x="6457950" y="4767262"/>
            <a:ext cx="2057398" cy="273842"/>
          </a:xfrm>
          <a:prstGeom prst="rect">
            <a:avLst/>
          </a:prstGeom>
          <a:noFill/>
          <a:ln>
            <a:noFill/>
          </a:ln>
        </p:spPr>
        <p:txBody>
          <a:bodyPr anchorCtr="0" anchor="ctr" bIns="34275" lIns="68575" rIns="68575" tIns="34275">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zh-TW" sz="9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比對">
    <p:spTree>
      <p:nvGrpSpPr>
        <p:cNvPr id="136" name="Shape 136"/>
        <p:cNvGrpSpPr/>
        <p:nvPr/>
      </p:nvGrpSpPr>
      <p:grpSpPr>
        <a:xfrm>
          <a:off x="0" y="0"/>
          <a:ext cx="0" cy="0"/>
          <a:chOff x="0" y="0"/>
          <a:chExt cx="0" cy="0"/>
        </a:xfrm>
      </p:grpSpPr>
      <p:sp>
        <p:nvSpPr>
          <p:cNvPr id="137" name="Shape 137"/>
          <p:cNvSpPr txBox="1"/>
          <p:nvPr>
            <p:ph type="title"/>
          </p:nvPr>
        </p:nvSpPr>
        <p:spPr>
          <a:xfrm>
            <a:off x="629839" y="273842"/>
            <a:ext cx="7886698" cy="994172"/>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chemeClr val="dk1"/>
              </a:buClr>
              <a:buFont typeface="Calibri"/>
              <a:buNone/>
              <a:defRPr b="0" i="0" sz="3300" u="none" cap="none" strike="noStrike">
                <a:solidFill>
                  <a:schemeClr val="dk1"/>
                </a:solidFill>
                <a:latin typeface="Calibri"/>
                <a:ea typeface="Calibri"/>
                <a:cs typeface="Calibri"/>
                <a:sym typeface="Calibri"/>
              </a:defRPr>
            </a:lvl1pPr>
            <a:lvl2pPr indent="0" lvl="1">
              <a:spcBef>
                <a:spcPts val="0"/>
              </a:spcBef>
              <a:buFont typeface="Arial"/>
              <a:buNone/>
              <a:defRPr sz="1400"/>
            </a:lvl2pPr>
            <a:lvl3pPr indent="0" lvl="2">
              <a:spcBef>
                <a:spcPts val="0"/>
              </a:spcBef>
              <a:buFont typeface="Arial"/>
              <a:buNone/>
              <a:defRPr sz="1400"/>
            </a:lvl3pPr>
            <a:lvl4pPr indent="0" lvl="3">
              <a:spcBef>
                <a:spcPts val="0"/>
              </a:spcBef>
              <a:buFont typeface="Arial"/>
              <a:buNone/>
              <a:defRPr sz="1400"/>
            </a:lvl4pPr>
            <a:lvl5pPr indent="0" lvl="4">
              <a:spcBef>
                <a:spcPts val="0"/>
              </a:spcBef>
              <a:buFont typeface="Arial"/>
              <a:buNone/>
              <a:defRPr sz="1400"/>
            </a:lvl5pPr>
            <a:lvl6pPr indent="0" lvl="5">
              <a:spcBef>
                <a:spcPts val="0"/>
              </a:spcBef>
              <a:buFont typeface="Arial"/>
              <a:buNone/>
              <a:defRPr sz="1400"/>
            </a:lvl6pPr>
            <a:lvl7pPr indent="0" lvl="6">
              <a:spcBef>
                <a:spcPts val="0"/>
              </a:spcBef>
              <a:buFont typeface="Arial"/>
              <a:buNone/>
              <a:defRPr sz="1400"/>
            </a:lvl7pPr>
            <a:lvl8pPr indent="0" lvl="7">
              <a:spcBef>
                <a:spcPts val="0"/>
              </a:spcBef>
              <a:buFont typeface="Arial"/>
              <a:buNone/>
              <a:defRPr sz="1400"/>
            </a:lvl8pPr>
            <a:lvl9pPr indent="0" lvl="8">
              <a:spcBef>
                <a:spcPts val="0"/>
              </a:spcBef>
              <a:buFont typeface="Arial"/>
              <a:buNone/>
              <a:defRPr sz="1400"/>
            </a:lvl9pPr>
          </a:lstStyle>
          <a:p/>
        </p:txBody>
      </p:sp>
      <p:sp>
        <p:nvSpPr>
          <p:cNvPr id="138" name="Shape 138"/>
          <p:cNvSpPr txBox="1"/>
          <p:nvPr>
            <p:ph idx="1" type="body"/>
          </p:nvPr>
        </p:nvSpPr>
        <p:spPr>
          <a:xfrm>
            <a:off x="629839" y="1260871"/>
            <a:ext cx="3868340" cy="617934"/>
          </a:xfrm>
          <a:prstGeom prst="rect">
            <a:avLst/>
          </a:prstGeom>
          <a:noFill/>
          <a:ln>
            <a:noFill/>
          </a:ln>
        </p:spPr>
        <p:txBody>
          <a:bodyPr anchorCtr="0" anchor="b" bIns="91425" lIns="91425" rIns="91425" tIns="91425"/>
          <a:lstStyle>
            <a:lvl1pPr indent="0" lvl="0" marL="0" marR="0" rtl="0" algn="l">
              <a:lnSpc>
                <a:spcPct val="90000"/>
              </a:lnSpc>
              <a:spcBef>
                <a:spcPts val="800"/>
              </a:spcBef>
              <a:spcAft>
                <a:spcPts val="0"/>
              </a:spcAft>
              <a:buClr>
                <a:schemeClr val="dk1"/>
              </a:buClr>
              <a:buFont typeface="Arial"/>
              <a:buNone/>
              <a:defRPr b="1" i="0" sz="1800" u="none" cap="none" strike="noStrike">
                <a:solidFill>
                  <a:schemeClr val="dk1"/>
                </a:solidFill>
                <a:latin typeface="Calibri"/>
                <a:ea typeface="Calibri"/>
                <a:cs typeface="Calibri"/>
                <a:sym typeface="Calibri"/>
              </a:defRPr>
            </a:lvl1pPr>
            <a:lvl2pPr indent="0" lvl="1" marL="342900" marR="0" rtl="0" algn="l">
              <a:lnSpc>
                <a:spcPct val="90000"/>
              </a:lnSpc>
              <a:spcBef>
                <a:spcPts val="400"/>
              </a:spcBef>
              <a:spcAft>
                <a:spcPts val="0"/>
              </a:spcAft>
              <a:buClr>
                <a:schemeClr val="dk1"/>
              </a:buClr>
              <a:buFont typeface="Arial"/>
              <a:buNone/>
              <a:defRPr b="1" i="0" sz="1500" u="none" cap="none" strike="noStrike">
                <a:solidFill>
                  <a:schemeClr val="dk1"/>
                </a:solidFill>
                <a:latin typeface="Calibri"/>
                <a:ea typeface="Calibri"/>
                <a:cs typeface="Calibri"/>
                <a:sym typeface="Calibri"/>
              </a:defRPr>
            </a:lvl2pPr>
            <a:lvl3pPr indent="0" lvl="2" marL="685800" marR="0" rtl="0" algn="l">
              <a:lnSpc>
                <a:spcPct val="90000"/>
              </a:lnSpc>
              <a:spcBef>
                <a:spcPts val="400"/>
              </a:spcBef>
              <a:spcAft>
                <a:spcPts val="0"/>
              </a:spcAft>
              <a:buClr>
                <a:schemeClr val="dk1"/>
              </a:buClr>
              <a:buFont typeface="Arial"/>
              <a:buNone/>
              <a:defRPr b="1" i="0" sz="1400" u="none" cap="none" strike="noStrike">
                <a:solidFill>
                  <a:schemeClr val="dk1"/>
                </a:solidFill>
                <a:latin typeface="Calibri"/>
                <a:ea typeface="Calibri"/>
                <a:cs typeface="Calibri"/>
                <a:sym typeface="Calibri"/>
              </a:defRPr>
            </a:lvl3pPr>
            <a:lvl4pPr indent="0" lvl="3" marL="1028700" marR="0" rtl="0" algn="l">
              <a:lnSpc>
                <a:spcPct val="90000"/>
              </a:lnSpc>
              <a:spcBef>
                <a:spcPts val="400"/>
              </a:spcBef>
              <a:spcAft>
                <a:spcPts val="0"/>
              </a:spcAft>
              <a:buClr>
                <a:schemeClr val="dk1"/>
              </a:buClr>
              <a:buFont typeface="Arial"/>
              <a:buNone/>
              <a:defRPr b="1" i="0" sz="1200" u="none" cap="none" strike="noStrike">
                <a:solidFill>
                  <a:schemeClr val="dk1"/>
                </a:solidFill>
                <a:latin typeface="Calibri"/>
                <a:ea typeface="Calibri"/>
                <a:cs typeface="Calibri"/>
                <a:sym typeface="Calibri"/>
              </a:defRPr>
            </a:lvl4pPr>
            <a:lvl5pPr indent="0" lvl="4" marL="1371600" marR="0" rtl="0" algn="l">
              <a:lnSpc>
                <a:spcPct val="90000"/>
              </a:lnSpc>
              <a:spcBef>
                <a:spcPts val="400"/>
              </a:spcBef>
              <a:spcAft>
                <a:spcPts val="0"/>
              </a:spcAft>
              <a:buClr>
                <a:schemeClr val="dk1"/>
              </a:buClr>
              <a:buFont typeface="Arial"/>
              <a:buNone/>
              <a:defRPr b="1" i="0" sz="1200" u="none" cap="none" strike="noStrike">
                <a:solidFill>
                  <a:schemeClr val="dk1"/>
                </a:solidFill>
                <a:latin typeface="Calibri"/>
                <a:ea typeface="Calibri"/>
                <a:cs typeface="Calibri"/>
                <a:sym typeface="Calibri"/>
              </a:defRPr>
            </a:lvl5pPr>
            <a:lvl6pPr indent="0" lvl="5" marL="1714500" marR="0" rtl="0" algn="l">
              <a:lnSpc>
                <a:spcPct val="90000"/>
              </a:lnSpc>
              <a:spcBef>
                <a:spcPts val="400"/>
              </a:spcBef>
              <a:spcAft>
                <a:spcPts val="0"/>
              </a:spcAft>
              <a:buClr>
                <a:schemeClr val="dk1"/>
              </a:buClr>
              <a:buFont typeface="Arial"/>
              <a:buNone/>
              <a:defRPr b="1" i="0" sz="1200" u="none" cap="none" strike="noStrike">
                <a:solidFill>
                  <a:schemeClr val="dk1"/>
                </a:solidFill>
                <a:latin typeface="Calibri"/>
                <a:ea typeface="Calibri"/>
                <a:cs typeface="Calibri"/>
                <a:sym typeface="Calibri"/>
              </a:defRPr>
            </a:lvl6pPr>
            <a:lvl7pPr indent="0" lvl="6" marL="2057400" marR="0" rtl="0" algn="l">
              <a:lnSpc>
                <a:spcPct val="90000"/>
              </a:lnSpc>
              <a:spcBef>
                <a:spcPts val="400"/>
              </a:spcBef>
              <a:spcAft>
                <a:spcPts val="0"/>
              </a:spcAft>
              <a:buClr>
                <a:schemeClr val="dk1"/>
              </a:buClr>
              <a:buFont typeface="Arial"/>
              <a:buNone/>
              <a:defRPr b="1" i="0" sz="1200" u="none" cap="none" strike="noStrike">
                <a:solidFill>
                  <a:schemeClr val="dk1"/>
                </a:solidFill>
                <a:latin typeface="Calibri"/>
                <a:ea typeface="Calibri"/>
                <a:cs typeface="Calibri"/>
                <a:sym typeface="Calibri"/>
              </a:defRPr>
            </a:lvl7pPr>
            <a:lvl8pPr indent="0" lvl="7" marL="2400300" marR="0" rtl="0" algn="l">
              <a:lnSpc>
                <a:spcPct val="90000"/>
              </a:lnSpc>
              <a:spcBef>
                <a:spcPts val="400"/>
              </a:spcBef>
              <a:spcAft>
                <a:spcPts val="0"/>
              </a:spcAft>
              <a:buClr>
                <a:schemeClr val="dk1"/>
              </a:buClr>
              <a:buFont typeface="Arial"/>
              <a:buNone/>
              <a:defRPr b="1" i="0" sz="1200" u="none" cap="none" strike="noStrike">
                <a:solidFill>
                  <a:schemeClr val="dk1"/>
                </a:solidFill>
                <a:latin typeface="Calibri"/>
                <a:ea typeface="Calibri"/>
                <a:cs typeface="Calibri"/>
                <a:sym typeface="Calibri"/>
              </a:defRPr>
            </a:lvl8pPr>
            <a:lvl9pPr indent="0" lvl="8" marL="2743200" marR="0" rtl="0" algn="l">
              <a:lnSpc>
                <a:spcPct val="90000"/>
              </a:lnSpc>
              <a:spcBef>
                <a:spcPts val="400"/>
              </a:spcBef>
              <a:spcAft>
                <a:spcPts val="0"/>
              </a:spcAft>
              <a:buClr>
                <a:schemeClr val="dk1"/>
              </a:buClr>
              <a:buFont typeface="Arial"/>
              <a:buNone/>
              <a:defRPr b="1" i="0" sz="1200" u="none" cap="none" strike="noStrike">
                <a:solidFill>
                  <a:schemeClr val="dk1"/>
                </a:solidFill>
                <a:latin typeface="Calibri"/>
                <a:ea typeface="Calibri"/>
                <a:cs typeface="Calibri"/>
                <a:sym typeface="Calibri"/>
              </a:defRPr>
            </a:lvl9pPr>
          </a:lstStyle>
          <a:p/>
        </p:txBody>
      </p:sp>
      <p:sp>
        <p:nvSpPr>
          <p:cNvPr id="139" name="Shape 139"/>
          <p:cNvSpPr txBox="1"/>
          <p:nvPr>
            <p:ph idx="2" type="body"/>
          </p:nvPr>
        </p:nvSpPr>
        <p:spPr>
          <a:xfrm>
            <a:off x="629839" y="1878806"/>
            <a:ext cx="3868340" cy="2763440"/>
          </a:xfrm>
          <a:prstGeom prst="rect">
            <a:avLst/>
          </a:prstGeom>
          <a:noFill/>
          <a:ln>
            <a:noFill/>
          </a:ln>
        </p:spPr>
        <p:txBody>
          <a:bodyPr anchorCtr="0" anchor="t" bIns="91425" lIns="91425" rIns="91425" tIns="91425"/>
          <a:lstStyle>
            <a:lvl1pPr indent="95250" lvl="0" marL="177800" marR="0" rtl="0" algn="l">
              <a:lnSpc>
                <a:spcPct val="90000"/>
              </a:lnSpc>
              <a:spcBef>
                <a:spcPts val="800"/>
              </a:spcBef>
              <a:spcAft>
                <a:spcPts val="0"/>
              </a:spcAft>
              <a:buClr>
                <a:schemeClr val="dk1"/>
              </a:buClr>
              <a:buSzPct val="100000"/>
              <a:buFont typeface="Arial"/>
              <a:buChar char="•"/>
              <a:defRPr b="0" i="0" sz="2100" u="none" cap="none" strike="noStrike">
                <a:solidFill>
                  <a:schemeClr val="dk1"/>
                </a:solidFill>
                <a:latin typeface="Calibri"/>
                <a:ea typeface="Calibri"/>
                <a:cs typeface="Calibri"/>
                <a:sym typeface="Calibri"/>
              </a:defRPr>
            </a:lvl1pPr>
            <a:lvl2pPr indent="50800" lvl="1" marL="520700" marR="0" rtl="0" algn="l">
              <a:lnSpc>
                <a:spcPct val="90000"/>
              </a:lnSpc>
              <a:spcBef>
                <a:spcPts val="4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2pPr>
            <a:lvl3pPr indent="19050" lvl="2" marL="863600" marR="0" rtl="0" algn="l">
              <a:lnSpc>
                <a:spcPct val="90000"/>
              </a:lnSpc>
              <a:spcBef>
                <a:spcPts val="400"/>
              </a:spcBef>
              <a:spcAft>
                <a:spcPts val="0"/>
              </a:spcAft>
              <a:buClr>
                <a:schemeClr val="dk1"/>
              </a:buClr>
              <a:buSzPct val="100000"/>
              <a:buFont typeface="Arial"/>
              <a:buChar char="•"/>
              <a:defRPr b="0" i="0" sz="1500" u="none" cap="none" strike="noStrike">
                <a:solidFill>
                  <a:schemeClr val="dk1"/>
                </a:solidFill>
                <a:latin typeface="Calibri"/>
                <a:ea typeface="Calibri"/>
                <a:cs typeface="Calibri"/>
                <a:sym typeface="Calibri"/>
              </a:defRPr>
            </a:lvl3pPr>
            <a:lvl4pPr indent="0" lvl="3" marL="1206500" marR="0" rtl="0" algn="l">
              <a:lnSpc>
                <a:spcPct val="90000"/>
              </a:lnSpc>
              <a:spcBef>
                <a:spcPts val="400"/>
              </a:spcBef>
              <a:spcAft>
                <a:spcPts val="0"/>
              </a:spcAft>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0" lvl="4" marL="1549400" marR="0" rtl="0" algn="l">
              <a:lnSpc>
                <a:spcPct val="90000"/>
              </a:lnSpc>
              <a:spcBef>
                <a:spcPts val="400"/>
              </a:spcBef>
              <a:spcAft>
                <a:spcPts val="0"/>
              </a:spcAft>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0" lvl="5" marL="1892300" marR="0" rtl="0" algn="l">
              <a:lnSpc>
                <a:spcPct val="90000"/>
              </a:lnSpc>
              <a:spcBef>
                <a:spcPts val="400"/>
              </a:spcBef>
              <a:spcAft>
                <a:spcPts val="0"/>
              </a:spcAft>
              <a:buClr>
                <a:schemeClr val="dk1"/>
              </a:buClr>
              <a:buSzPct val="100000"/>
              <a:buFont typeface="Arial"/>
              <a:buChar char="•"/>
              <a:defRPr b="0" i="0" sz="1400" u="none" cap="none" strike="noStrike">
                <a:solidFill>
                  <a:schemeClr val="dk1"/>
                </a:solidFill>
                <a:latin typeface="Calibri"/>
                <a:ea typeface="Calibri"/>
                <a:cs typeface="Calibri"/>
                <a:sym typeface="Calibri"/>
              </a:defRPr>
            </a:lvl6pPr>
            <a:lvl7pPr indent="0" lvl="6" marL="2235200" marR="0" rtl="0" algn="l">
              <a:lnSpc>
                <a:spcPct val="90000"/>
              </a:lnSpc>
              <a:spcBef>
                <a:spcPts val="400"/>
              </a:spcBef>
              <a:spcAft>
                <a:spcPts val="0"/>
              </a:spcAft>
              <a:buClr>
                <a:schemeClr val="dk1"/>
              </a:buClr>
              <a:buSzPct val="100000"/>
              <a:buFont typeface="Arial"/>
              <a:buChar char="•"/>
              <a:defRPr b="0" i="0" sz="1400" u="none" cap="none" strike="noStrike">
                <a:solidFill>
                  <a:schemeClr val="dk1"/>
                </a:solidFill>
                <a:latin typeface="Calibri"/>
                <a:ea typeface="Calibri"/>
                <a:cs typeface="Calibri"/>
                <a:sym typeface="Calibri"/>
              </a:defRPr>
            </a:lvl7pPr>
            <a:lvl8pPr indent="0" lvl="7" marL="2578100" marR="0" rtl="0" algn="l">
              <a:lnSpc>
                <a:spcPct val="90000"/>
              </a:lnSpc>
              <a:spcBef>
                <a:spcPts val="400"/>
              </a:spcBef>
              <a:spcAft>
                <a:spcPts val="0"/>
              </a:spcAft>
              <a:buClr>
                <a:schemeClr val="dk1"/>
              </a:buClr>
              <a:buSzPct val="100000"/>
              <a:buFont typeface="Arial"/>
              <a:buChar char="•"/>
              <a:defRPr b="0" i="0" sz="1400" u="none" cap="none" strike="noStrike">
                <a:solidFill>
                  <a:schemeClr val="dk1"/>
                </a:solidFill>
                <a:latin typeface="Calibri"/>
                <a:ea typeface="Calibri"/>
                <a:cs typeface="Calibri"/>
                <a:sym typeface="Calibri"/>
              </a:defRPr>
            </a:lvl8pPr>
            <a:lvl9pPr indent="0" lvl="8" marL="2921000" marR="0" rtl="0" algn="l">
              <a:lnSpc>
                <a:spcPct val="90000"/>
              </a:lnSpc>
              <a:spcBef>
                <a:spcPts val="400"/>
              </a:spcBef>
              <a:spcAft>
                <a:spcPts val="0"/>
              </a:spcAft>
              <a:buClr>
                <a:schemeClr val="dk1"/>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140" name="Shape 140"/>
          <p:cNvSpPr txBox="1"/>
          <p:nvPr>
            <p:ph idx="3" type="body"/>
          </p:nvPr>
        </p:nvSpPr>
        <p:spPr>
          <a:xfrm>
            <a:off x="4629150" y="1260871"/>
            <a:ext cx="3887389" cy="617934"/>
          </a:xfrm>
          <a:prstGeom prst="rect">
            <a:avLst/>
          </a:prstGeom>
          <a:noFill/>
          <a:ln>
            <a:noFill/>
          </a:ln>
        </p:spPr>
        <p:txBody>
          <a:bodyPr anchorCtr="0" anchor="b" bIns="91425" lIns="91425" rIns="91425" tIns="91425"/>
          <a:lstStyle>
            <a:lvl1pPr indent="0" lvl="0" marL="0" marR="0" rtl="0" algn="l">
              <a:lnSpc>
                <a:spcPct val="90000"/>
              </a:lnSpc>
              <a:spcBef>
                <a:spcPts val="800"/>
              </a:spcBef>
              <a:spcAft>
                <a:spcPts val="0"/>
              </a:spcAft>
              <a:buClr>
                <a:schemeClr val="dk1"/>
              </a:buClr>
              <a:buFont typeface="Arial"/>
              <a:buNone/>
              <a:defRPr b="1" i="0" sz="1800" u="none" cap="none" strike="noStrike">
                <a:solidFill>
                  <a:schemeClr val="dk1"/>
                </a:solidFill>
                <a:latin typeface="Calibri"/>
                <a:ea typeface="Calibri"/>
                <a:cs typeface="Calibri"/>
                <a:sym typeface="Calibri"/>
              </a:defRPr>
            </a:lvl1pPr>
            <a:lvl2pPr indent="0" lvl="1" marL="342900" marR="0" rtl="0" algn="l">
              <a:lnSpc>
                <a:spcPct val="90000"/>
              </a:lnSpc>
              <a:spcBef>
                <a:spcPts val="400"/>
              </a:spcBef>
              <a:spcAft>
                <a:spcPts val="0"/>
              </a:spcAft>
              <a:buClr>
                <a:schemeClr val="dk1"/>
              </a:buClr>
              <a:buFont typeface="Arial"/>
              <a:buNone/>
              <a:defRPr b="1" i="0" sz="1500" u="none" cap="none" strike="noStrike">
                <a:solidFill>
                  <a:schemeClr val="dk1"/>
                </a:solidFill>
                <a:latin typeface="Calibri"/>
                <a:ea typeface="Calibri"/>
                <a:cs typeface="Calibri"/>
                <a:sym typeface="Calibri"/>
              </a:defRPr>
            </a:lvl2pPr>
            <a:lvl3pPr indent="0" lvl="2" marL="685800" marR="0" rtl="0" algn="l">
              <a:lnSpc>
                <a:spcPct val="90000"/>
              </a:lnSpc>
              <a:spcBef>
                <a:spcPts val="400"/>
              </a:spcBef>
              <a:spcAft>
                <a:spcPts val="0"/>
              </a:spcAft>
              <a:buClr>
                <a:schemeClr val="dk1"/>
              </a:buClr>
              <a:buFont typeface="Arial"/>
              <a:buNone/>
              <a:defRPr b="1" i="0" sz="1400" u="none" cap="none" strike="noStrike">
                <a:solidFill>
                  <a:schemeClr val="dk1"/>
                </a:solidFill>
                <a:latin typeface="Calibri"/>
                <a:ea typeface="Calibri"/>
                <a:cs typeface="Calibri"/>
                <a:sym typeface="Calibri"/>
              </a:defRPr>
            </a:lvl3pPr>
            <a:lvl4pPr indent="0" lvl="3" marL="1028700" marR="0" rtl="0" algn="l">
              <a:lnSpc>
                <a:spcPct val="90000"/>
              </a:lnSpc>
              <a:spcBef>
                <a:spcPts val="400"/>
              </a:spcBef>
              <a:spcAft>
                <a:spcPts val="0"/>
              </a:spcAft>
              <a:buClr>
                <a:schemeClr val="dk1"/>
              </a:buClr>
              <a:buFont typeface="Arial"/>
              <a:buNone/>
              <a:defRPr b="1" i="0" sz="1200" u="none" cap="none" strike="noStrike">
                <a:solidFill>
                  <a:schemeClr val="dk1"/>
                </a:solidFill>
                <a:latin typeface="Calibri"/>
                <a:ea typeface="Calibri"/>
                <a:cs typeface="Calibri"/>
                <a:sym typeface="Calibri"/>
              </a:defRPr>
            </a:lvl4pPr>
            <a:lvl5pPr indent="0" lvl="4" marL="1371600" marR="0" rtl="0" algn="l">
              <a:lnSpc>
                <a:spcPct val="90000"/>
              </a:lnSpc>
              <a:spcBef>
                <a:spcPts val="400"/>
              </a:spcBef>
              <a:spcAft>
                <a:spcPts val="0"/>
              </a:spcAft>
              <a:buClr>
                <a:schemeClr val="dk1"/>
              </a:buClr>
              <a:buFont typeface="Arial"/>
              <a:buNone/>
              <a:defRPr b="1" i="0" sz="1200" u="none" cap="none" strike="noStrike">
                <a:solidFill>
                  <a:schemeClr val="dk1"/>
                </a:solidFill>
                <a:latin typeface="Calibri"/>
                <a:ea typeface="Calibri"/>
                <a:cs typeface="Calibri"/>
                <a:sym typeface="Calibri"/>
              </a:defRPr>
            </a:lvl5pPr>
            <a:lvl6pPr indent="0" lvl="5" marL="1714500" marR="0" rtl="0" algn="l">
              <a:lnSpc>
                <a:spcPct val="90000"/>
              </a:lnSpc>
              <a:spcBef>
                <a:spcPts val="400"/>
              </a:spcBef>
              <a:spcAft>
                <a:spcPts val="0"/>
              </a:spcAft>
              <a:buClr>
                <a:schemeClr val="dk1"/>
              </a:buClr>
              <a:buFont typeface="Arial"/>
              <a:buNone/>
              <a:defRPr b="1" i="0" sz="1200" u="none" cap="none" strike="noStrike">
                <a:solidFill>
                  <a:schemeClr val="dk1"/>
                </a:solidFill>
                <a:latin typeface="Calibri"/>
                <a:ea typeface="Calibri"/>
                <a:cs typeface="Calibri"/>
                <a:sym typeface="Calibri"/>
              </a:defRPr>
            </a:lvl6pPr>
            <a:lvl7pPr indent="0" lvl="6" marL="2057400" marR="0" rtl="0" algn="l">
              <a:lnSpc>
                <a:spcPct val="90000"/>
              </a:lnSpc>
              <a:spcBef>
                <a:spcPts val="400"/>
              </a:spcBef>
              <a:spcAft>
                <a:spcPts val="0"/>
              </a:spcAft>
              <a:buClr>
                <a:schemeClr val="dk1"/>
              </a:buClr>
              <a:buFont typeface="Arial"/>
              <a:buNone/>
              <a:defRPr b="1" i="0" sz="1200" u="none" cap="none" strike="noStrike">
                <a:solidFill>
                  <a:schemeClr val="dk1"/>
                </a:solidFill>
                <a:latin typeface="Calibri"/>
                <a:ea typeface="Calibri"/>
                <a:cs typeface="Calibri"/>
                <a:sym typeface="Calibri"/>
              </a:defRPr>
            </a:lvl7pPr>
            <a:lvl8pPr indent="0" lvl="7" marL="2400300" marR="0" rtl="0" algn="l">
              <a:lnSpc>
                <a:spcPct val="90000"/>
              </a:lnSpc>
              <a:spcBef>
                <a:spcPts val="400"/>
              </a:spcBef>
              <a:spcAft>
                <a:spcPts val="0"/>
              </a:spcAft>
              <a:buClr>
                <a:schemeClr val="dk1"/>
              </a:buClr>
              <a:buFont typeface="Arial"/>
              <a:buNone/>
              <a:defRPr b="1" i="0" sz="1200" u="none" cap="none" strike="noStrike">
                <a:solidFill>
                  <a:schemeClr val="dk1"/>
                </a:solidFill>
                <a:latin typeface="Calibri"/>
                <a:ea typeface="Calibri"/>
                <a:cs typeface="Calibri"/>
                <a:sym typeface="Calibri"/>
              </a:defRPr>
            </a:lvl8pPr>
            <a:lvl9pPr indent="0" lvl="8" marL="2743200" marR="0" rtl="0" algn="l">
              <a:lnSpc>
                <a:spcPct val="90000"/>
              </a:lnSpc>
              <a:spcBef>
                <a:spcPts val="400"/>
              </a:spcBef>
              <a:spcAft>
                <a:spcPts val="0"/>
              </a:spcAft>
              <a:buClr>
                <a:schemeClr val="dk1"/>
              </a:buClr>
              <a:buFont typeface="Arial"/>
              <a:buNone/>
              <a:defRPr b="1" i="0" sz="1200" u="none" cap="none" strike="noStrike">
                <a:solidFill>
                  <a:schemeClr val="dk1"/>
                </a:solidFill>
                <a:latin typeface="Calibri"/>
                <a:ea typeface="Calibri"/>
                <a:cs typeface="Calibri"/>
                <a:sym typeface="Calibri"/>
              </a:defRPr>
            </a:lvl9pPr>
          </a:lstStyle>
          <a:p/>
        </p:txBody>
      </p:sp>
      <p:sp>
        <p:nvSpPr>
          <p:cNvPr id="141" name="Shape 141"/>
          <p:cNvSpPr txBox="1"/>
          <p:nvPr>
            <p:ph idx="4" type="body"/>
          </p:nvPr>
        </p:nvSpPr>
        <p:spPr>
          <a:xfrm>
            <a:off x="4629150" y="1878806"/>
            <a:ext cx="3887389" cy="2763440"/>
          </a:xfrm>
          <a:prstGeom prst="rect">
            <a:avLst/>
          </a:prstGeom>
          <a:noFill/>
          <a:ln>
            <a:noFill/>
          </a:ln>
        </p:spPr>
        <p:txBody>
          <a:bodyPr anchorCtr="0" anchor="t" bIns="91425" lIns="91425" rIns="91425" tIns="91425"/>
          <a:lstStyle>
            <a:lvl1pPr indent="95250" lvl="0" marL="177800" marR="0" rtl="0" algn="l">
              <a:lnSpc>
                <a:spcPct val="90000"/>
              </a:lnSpc>
              <a:spcBef>
                <a:spcPts val="800"/>
              </a:spcBef>
              <a:spcAft>
                <a:spcPts val="0"/>
              </a:spcAft>
              <a:buClr>
                <a:schemeClr val="dk1"/>
              </a:buClr>
              <a:buSzPct val="100000"/>
              <a:buFont typeface="Arial"/>
              <a:buChar char="•"/>
              <a:defRPr b="0" i="0" sz="2100" u="none" cap="none" strike="noStrike">
                <a:solidFill>
                  <a:schemeClr val="dk1"/>
                </a:solidFill>
                <a:latin typeface="Calibri"/>
                <a:ea typeface="Calibri"/>
                <a:cs typeface="Calibri"/>
                <a:sym typeface="Calibri"/>
              </a:defRPr>
            </a:lvl1pPr>
            <a:lvl2pPr indent="50800" lvl="1" marL="520700" marR="0" rtl="0" algn="l">
              <a:lnSpc>
                <a:spcPct val="90000"/>
              </a:lnSpc>
              <a:spcBef>
                <a:spcPts val="4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2pPr>
            <a:lvl3pPr indent="19050" lvl="2" marL="863600" marR="0" rtl="0" algn="l">
              <a:lnSpc>
                <a:spcPct val="90000"/>
              </a:lnSpc>
              <a:spcBef>
                <a:spcPts val="400"/>
              </a:spcBef>
              <a:spcAft>
                <a:spcPts val="0"/>
              </a:spcAft>
              <a:buClr>
                <a:schemeClr val="dk1"/>
              </a:buClr>
              <a:buSzPct val="100000"/>
              <a:buFont typeface="Arial"/>
              <a:buChar char="•"/>
              <a:defRPr b="0" i="0" sz="1500" u="none" cap="none" strike="noStrike">
                <a:solidFill>
                  <a:schemeClr val="dk1"/>
                </a:solidFill>
                <a:latin typeface="Calibri"/>
                <a:ea typeface="Calibri"/>
                <a:cs typeface="Calibri"/>
                <a:sym typeface="Calibri"/>
              </a:defRPr>
            </a:lvl3pPr>
            <a:lvl4pPr indent="0" lvl="3" marL="1206500" marR="0" rtl="0" algn="l">
              <a:lnSpc>
                <a:spcPct val="90000"/>
              </a:lnSpc>
              <a:spcBef>
                <a:spcPts val="400"/>
              </a:spcBef>
              <a:spcAft>
                <a:spcPts val="0"/>
              </a:spcAft>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0" lvl="4" marL="1549400" marR="0" rtl="0" algn="l">
              <a:lnSpc>
                <a:spcPct val="90000"/>
              </a:lnSpc>
              <a:spcBef>
                <a:spcPts val="400"/>
              </a:spcBef>
              <a:spcAft>
                <a:spcPts val="0"/>
              </a:spcAft>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0" lvl="5" marL="1892300" marR="0" rtl="0" algn="l">
              <a:lnSpc>
                <a:spcPct val="90000"/>
              </a:lnSpc>
              <a:spcBef>
                <a:spcPts val="400"/>
              </a:spcBef>
              <a:spcAft>
                <a:spcPts val="0"/>
              </a:spcAft>
              <a:buClr>
                <a:schemeClr val="dk1"/>
              </a:buClr>
              <a:buSzPct val="100000"/>
              <a:buFont typeface="Arial"/>
              <a:buChar char="•"/>
              <a:defRPr b="0" i="0" sz="1400" u="none" cap="none" strike="noStrike">
                <a:solidFill>
                  <a:schemeClr val="dk1"/>
                </a:solidFill>
                <a:latin typeface="Calibri"/>
                <a:ea typeface="Calibri"/>
                <a:cs typeface="Calibri"/>
                <a:sym typeface="Calibri"/>
              </a:defRPr>
            </a:lvl6pPr>
            <a:lvl7pPr indent="0" lvl="6" marL="2235200" marR="0" rtl="0" algn="l">
              <a:lnSpc>
                <a:spcPct val="90000"/>
              </a:lnSpc>
              <a:spcBef>
                <a:spcPts val="400"/>
              </a:spcBef>
              <a:spcAft>
                <a:spcPts val="0"/>
              </a:spcAft>
              <a:buClr>
                <a:schemeClr val="dk1"/>
              </a:buClr>
              <a:buSzPct val="100000"/>
              <a:buFont typeface="Arial"/>
              <a:buChar char="•"/>
              <a:defRPr b="0" i="0" sz="1400" u="none" cap="none" strike="noStrike">
                <a:solidFill>
                  <a:schemeClr val="dk1"/>
                </a:solidFill>
                <a:latin typeface="Calibri"/>
                <a:ea typeface="Calibri"/>
                <a:cs typeface="Calibri"/>
                <a:sym typeface="Calibri"/>
              </a:defRPr>
            </a:lvl7pPr>
            <a:lvl8pPr indent="0" lvl="7" marL="2578100" marR="0" rtl="0" algn="l">
              <a:lnSpc>
                <a:spcPct val="90000"/>
              </a:lnSpc>
              <a:spcBef>
                <a:spcPts val="400"/>
              </a:spcBef>
              <a:spcAft>
                <a:spcPts val="0"/>
              </a:spcAft>
              <a:buClr>
                <a:schemeClr val="dk1"/>
              </a:buClr>
              <a:buSzPct val="100000"/>
              <a:buFont typeface="Arial"/>
              <a:buChar char="•"/>
              <a:defRPr b="0" i="0" sz="1400" u="none" cap="none" strike="noStrike">
                <a:solidFill>
                  <a:schemeClr val="dk1"/>
                </a:solidFill>
                <a:latin typeface="Calibri"/>
                <a:ea typeface="Calibri"/>
                <a:cs typeface="Calibri"/>
                <a:sym typeface="Calibri"/>
              </a:defRPr>
            </a:lvl8pPr>
            <a:lvl9pPr indent="0" lvl="8" marL="2921000" marR="0" rtl="0" algn="l">
              <a:lnSpc>
                <a:spcPct val="90000"/>
              </a:lnSpc>
              <a:spcBef>
                <a:spcPts val="400"/>
              </a:spcBef>
              <a:spcAft>
                <a:spcPts val="0"/>
              </a:spcAft>
              <a:buClr>
                <a:schemeClr val="dk1"/>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142" name="Shape 142"/>
          <p:cNvSpPr txBox="1"/>
          <p:nvPr>
            <p:ph idx="10" type="dt"/>
          </p:nvPr>
        </p:nvSpPr>
        <p:spPr>
          <a:xfrm>
            <a:off x="628650" y="4767262"/>
            <a:ext cx="2057398" cy="273842"/>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900" u="none" cap="none" strike="noStrike">
                <a:solidFill>
                  <a:srgbClr val="888888"/>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143" name="Shape 143"/>
          <p:cNvSpPr txBox="1"/>
          <p:nvPr>
            <p:ph idx="11" type="ftr"/>
          </p:nvPr>
        </p:nvSpPr>
        <p:spPr>
          <a:xfrm>
            <a:off x="3028950" y="4767262"/>
            <a:ext cx="3086099" cy="273842"/>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900" u="none" cap="none" strike="noStrike">
                <a:solidFill>
                  <a:srgbClr val="888888"/>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144" name="Shape 144"/>
          <p:cNvSpPr txBox="1"/>
          <p:nvPr>
            <p:ph idx="12" type="sldNum"/>
          </p:nvPr>
        </p:nvSpPr>
        <p:spPr>
          <a:xfrm>
            <a:off x="6457950" y="4767262"/>
            <a:ext cx="2057398" cy="273842"/>
          </a:xfrm>
          <a:prstGeom prst="rect">
            <a:avLst/>
          </a:prstGeom>
          <a:noFill/>
          <a:ln>
            <a:noFill/>
          </a:ln>
        </p:spPr>
        <p:txBody>
          <a:bodyPr anchorCtr="0" anchor="ctr" bIns="34275" lIns="68575" rIns="68575" tIns="34275">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zh-TW" sz="9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zh-TW"/>
              <a:t>‹#›</a:t>
            </a:fld>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只有標題">
    <p:spTree>
      <p:nvGrpSpPr>
        <p:cNvPr id="145" name="Shape 145"/>
        <p:cNvGrpSpPr/>
        <p:nvPr/>
      </p:nvGrpSpPr>
      <p:grpSpPr>
        <a:xfrm>
          <a:off x="0" y="0"/>
          <a:ext cx="0" cy="0"/>
          <a:chOff x="0" y="0"/>
          <a:chExt cx="0" cy="0"/>
        </a:xfrm>
      </p:grpSpPr>
      <p:sp>
        <p:nvSpPr>
          <p:cNvPr id="146" name="Shape 146"/>
          <p:cNvSpPr txBox="1"/>
          <p:nvPr>
            <p:ph type="title"/>
          </p:nvPr>
        </p:nvSpPr>
        <p:spPr>
          <a:xfrm>
            <a:off x="628650" y="273842"/>
            <a:ext cx="7886698" cy="994172"/>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chemeClr val="dk1"/>
              </a:buClr>
              <a:buFont typeface="Calibri"/>
              <a:buNone/>
              <a:defRPr b="0" i="0" sz="3300" u="none" cap="none" strike="noStrike">
                <a:solidFill>
                  <a:schemeClr val="dk1"/>
                </a:solidFill>
                <a:latin typeface="Calibri"/>
                <a:ea typeface="Calibri"/>
                <a:cs typeface="Calibri"/>
                <a:sym typeface="Calibri"/>
              </a:defRPr>
            </a:lvl1pPr>
            <a:lvl2pPr indent="0" lvl="1">
              <a:spcBef>
                <a:spcPts val="0"/>
              </a:spcBef>
              <a:buFont typeface="Arial"/>
              <a:buNone/>
              <a:defRPr sz="1400"/>
            </a:lvl2pPr>
            <a:lvl3pPr indent="0" lvl="2">
              <a:spcBef>
                <a:spcPts val="0"/>
              </a:spcBef>
              <a:buFont typeface="Arial"/>
              <a:buNone/>
              <a:defRPr sz="1400"/>
            </a:lvl3pPr>
            <a:lvl4pPr indent="0" lvl="3">
              <a:spcBef>
                <a:spcPts val="0"/>
              </a:spcBef>
              <a:buFont typeface="Arial"/>
              <a:buNone/>
              <a:defRPr sz="1400"/>
            </a:lvl4pPr>
            <a:lvl5pPr indent="0" lvl="4">
              <a:spcBef>
                <a:spcPts val="0"/>
              </a:spcBef>
              <a:buFont typeface="Arial"/>
              <a:buNone/>
              <a:defRPr sz="1400"/>
            </a:lvl5pPr>
            <a:lvl6pPr indent="0" lvl="5">
              <a:spcBef>
                <a:spcPts val="0"/>
              </a:spcBef>
              <a:buFont typeface="Arial"/>
              <a:buNone/>
              <a:defRPr sz="1400"/>
            </a:lvl6pPr>
            <a:lvl7pPr indent="0" lvl="6">
              <a:spcBef>
                <a:spcPts val="0"/>
              </a:spcBef>
              <a:buFont typeface="Arial"/>
              <a:buNone/>
              <a:defRPr sz="1400"/>
            </a:lvl7pPr>
            <a:lvl8pPr indent="0" lvl="7">
              <a:spcBef>
                <a:spcPts val="0"/>
              </a:spcBef>
              <a:buFont typeface="Arial"/>
              <a:buNone/>
              <a:defRPr sz="1400"/>
            </a:lvl8pPr>
            <a:lvl9pPr indent="0" lvl="8">
              <a:spcBef>
                <a:spcPts val="0"/>
              </a:spcBef>
              <a:buFont typeface="Arial"/>
              <a:buNone/>
              <a:defRPr sz="1400"/>
            </a:lvl9pPr>
          </a:lstStyle>
          <a:p/>
        </p:txBody>
      </p:sp>
      <p:sp>
        <p:nvSpPr>
          <p:cNvPr id="147" name="Shape 147"/>
          <p:cNvSpPr txBox="1"/>
          <p:nvPr>
            <p:ph idx="10" type="dt"/>
          </p:nvPr>
        </p:nvSpPr>
        <p:spPr>
          <a:xfrm>
            <a:off x="628650" y="4767262"/>
            <a:ext cx="2057398" cy="273842"/>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900" u="none" cap="none" strike="noStrike">
                <a:solidFill>
                  <a:srgbClr val="888888"/>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148" name="Shape 148"/>
          <p:cNvSpPr txBox="1"/>
          <p:nvPr>
            <p:ph idx="11" type="ftr"/>
          </p:nvPr>
        </p:nvSpPr>
        <p:spPr>
          <a:xfrm>
            <a:off x="3028950" y="4767262"/>
            <a:ext cx="3086099" cy="273842"/>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900" u="none" cap="none" strike="noStrike">
                <a:solidFill>
                  <a:srgbClr val="888888"/>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149" name="Shape 149"/>
          <p:cNvSpPr txBox="1"/>
          <p:nvPr>
            <p:ph idx="12" type="sldNum"/>
          </p:nvPr>
        </p:nvSpPr>
        <p:spPr>
          <a:xfrm>
            <a:off x="6457950" y="4767262"/>
            <a:ext cx="2057398" cy="273842"/>
          </a:xfrm>
          <a:prstGeom prst="rect">
            <a:avLst/>
          </a:prstGeom>
          <a:noFill/>
          <a:ln>
            <a:noFill/>
          </a:ln>
        </p:spPr>
        <p:txBody>
          <a:bodyPr anchorCtr="0" anchor="ctr" bIns="34275" lIns="68575" rIns="68575" tIns="34275">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zh-TW" sz="9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空白">
    <p:spTree>
      <p:nvGrpSpPr>
        <p:cNvPr id="150" name="Shape 150"/>
        <p:cNvGrpSpPr/>
        <p:nvPr/>
      </p:nvGrpSpPr>
      <p:grpSpPr>
        <a:xfrm>
          <a:off x="0" y="0"/>
          <a:ext cx="0" cy="0"/>
          <a:chOff x="0" y="0"/>
          <a:chExt cx="0" cy="0"/>
        </a:xfrm>
      </p:grpSpPr>
      <p:sp>
        <p:nvSpPr>
          <p:cNvPr id="151" name="Shape 151"/>
          <p:cNvSpPr txBox="1"/>
          <p:nvPr>
            <p:ph idx="10" type="dt"/>
          </p:nvPr>
        </p:nvSpPr>
        <p:spPr>
          <a:xfrm>
            <a:off x="628650" y="4767262"/>
            <a:ext cx="2057398" cy="273842"/>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900" u="none" cap="none" strike="noStrike">
                <a:solidFill>
                  <a:srgbClr val="888888"/>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152" name="Shape 152"/>
          <p:cNvSpPr txBox="1"/>
          <p:nvPr>
            <p:ph idx="11" type="ftr"/>
          </p:nvPr>
        </p:nvSpPr>
        <p:spPr>
          <a:xfrm>
            <a:off x="3028950" y="4767262"/>
            <a:ext cx="3086099" cy="273842"/>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900" u="none" cap="none" strike="noStrike">
                <a:solidFill>
                  <a:srgbClr val="888888"/>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153" name="Shape 153"/>
          <p:cNvSpPr txBox="1"/>
          <p:nvPr>
            <p:ph idx="12" type="sldNum"/>
          </p:nvPr>
        </p:nvSpPr>
        <p:spPr>
          <a:xfrm>
            <a:off x="6457950" y="4767262"/>
            <a:ext cx="2057398" cy="273842"/>
          </a:xfrm>
          <a:prstGeom prst="rect">
            <a:avLst/>
          </a:prstGeom>
          <a:noFill/>
          <a:ln>
            <a:noFill/>
          </a:ln>
        </p:spPr>
        <p:txBody>
          <a:bodyPr anchorCtr="0" anchor="ctr" bIns="34275" lIns="68575" rIns="68575" tIns="34275">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zh-TW" sz="9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含標題的內容">
    <p:spTree>
      <p:nvGrpSpPr>
        <p:cNvPr id="154" name="Shape 154"/>
        <p:cNvGrpSpPr/>
        <p:nvPr/>
      </p:nvGrpSpPr>
      <p:grpSpPr>
        <a:xfrm>
          <a:off x="0" y="0"/>
          <a:ext cx="0" cy="0"/>
          <a:chOff x="0" y="0"/>
          <a:chExt cx="0" cy="0"/>
        </a:xfrm>
      </p:grpSpPr>
      <p:sp>
        <p:nvSpPr>
          <p:cNvPr id="155" name="Shape 155"/>
          <p:cNvSpPr txBox="1"/>
          <p:nvPr>
            <p:ph type="title"/>
          </p:nvPr>
        </p:nvSpPr>
        <p:spPr>
          <a:xfrm>
            <a:off x="629839" y="342900"/>
            <a:ext cx="2949176" cy="1200148"/>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1pPr>
            <a:lvl2pPr indent="0" lvl="1">
              <a:spcBef>
                <a:spcPts val="0"/>
              </a:spcBef>
              <a:buFont typeface="Arial"/>
              <a:buNone/>
              <a:defRPr sz="1400"/>
            </a:lvl2pPr>
            <a:lvl3pPr indent="0" lvl="2">
              <a:spcBef>
                <a:spcPts val="0"/>
              </a:spcBef>
              <a:buFont typeface="Arial"/>
              <a:buNone/>
              <a:defRPr sz="1400"/>
            </a:lvl3pPr>
            <a:lvl4pPr indent="0" lvl="3">
              <a:spcBef>
                <a:spcPts val="0"/>
              </a:spcBef>
              <a:buFont typeface="Arial"/>
              <a:buNone/>
              <a:defRPr sz="1400"/>
            </a:lvl4pPr>
            <a:lvl5pPr indent="0" lvl="4">
              <a:spcBef>
                <a:spcPts val="0"/>
              </a:spcBef>
              <a:buFont typeface="Arial"/>
              <a:buNone/>
              <a:defRPr sz="1400"/>
            </a:lvl5pPr>
            <a:lvl6pPr indent="0" lvl="5">
              <a:spcBef>
                <a:spcPts val="0"/>
              </a:spcBef>
              <a:buFont typeface="Arial"/>
              <a:buNone/>
              <a:defRPr sz="1400"/>
            </a:lvl6pPr>
            <a:lvl7pPr indent="0" lvl="6">
              <a:spcBef>
                <a:spcPts val="0"/>
              </a:spcBef>
              <a:buFont typeface="Arial"/>
              <a:buNone/>
              <a:defRPr sz="1400"/>
            </a:lvl7pPr>
            <a:lvl8pPr indent="0" lvl="7">
              <a:spcBef>
                <a:spcPts val="0"/>
              </a:spcBef>
              <a:buFont typeface="Arial"/>
              <a:buNone/>
              <a:defRPr sz="1400"/>
            </a:lvl8pPr>
            <a:lvl9pPr indent="0" lvl="8">
              <a:spcBef>
                <a:spcPts val="0"/>
              </a:spcBef>
              <a:buFont typeface="Arial"/>
              <a:buNone/>
              <a:defRPr sz="1400"/>
            </a:lvl9pPr>
          </a:lstStyle>
          <a:p/>
        </p:txBody>
      </p:sp>
      <p:sp>
        <p:nvSpPr>
          <p:cNvPr id="156" name="Shape 156"/>
          <p:cNvSpPr txBox="1"/>
          <p:nvPr>
            <p:ph idx="1" type="body"/>
          </p:nvPr>
        </p:nvSpPr>
        <p:spPr>
          <a:xfrm>
            <a:off x="3887389" y="740568"/>
            <a:ext cx="4629149" cy="3655217"/>
          </a:xfrm>
          <a:prstGeom prst="rect">
            <a:avLst/>
          </a:prstGeom>
          <a:noFill/>
          <a:ln>
            <a:noFill/>
          </a:ln>
        </p:spPr>
        <p:txBody>
          <a:bodyPr anchorCtr="0" anchor="t" bIns="91425" lIns="91425" rIns="91425" tIns="91425"/>
          <a:lstStyle>
            <a:lvl1pPr indent="127000" lvl="0" marL="177800" marR="0" rtl="0" algn="l">
              <a:lnSpc>
                <a:spcPct val="90000"/>
              </a:lnSpc>
              <a:spcBef>
                <a:spcPts val="80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1pPr>
            <a:lvl2pPr indent="95250" lvl="1" marL="520700" marR="0" rtl="0" algn="l">
              <a:lnSpc>
                <a:spcPct val="90000"/>
              </a:lnSpc>
              <a:spcBef>
                <a:spcPts val="400"/>
              </a:spcBef>
              <a:spcAft>
                <a:spcPts val="0"/>
              </a:spcAft>
              <a:buClr>
                <a:schemeClr val="dk1"/>
              </a:buClr>
              <a:buSzPct val="100000"/>
              <a:buFont typeface="Arial"/>
              <a:buChar char="•"/>
              <a:defRPr b="0" i="0" sz="2100" u="none" cap="none" strike="noStrike">
                <a:solidFill>
                  <a:schemeClr val="dk1"/>
                </a:solidFill>
                <a:latin typeface="Calibri"/>
                <a:ea typeface="Calibri"/>
                <a:cs typeface="Calibri"/>
                <a:sym typeface="Calibri"/>
              </a:defRPr>
            </a:lvl2pPr>
            <a:lvl3pPr indent="50800" lvl="2" marL="863600" marR="0" rtl="0" algn="l">
              <a:lnSpc>
                <a:spcPct val="90000"/>
              </a:lnSpc>
              <a:spcBef>
                <a:spcPts val="4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3pPr>
            <a:lvl4pPr indent="19050" lvl="3" marL="1206500" marR="0" rtl="0" algn="l">
              <a:lnSpc>
                <a:spcPct val="90000"/>
              </a:lnSpc>
              <a:spcBef>
                <a:spcPts val="400"/>
              </a:spcBef>
              <a:spcAft>
                <a:spcPts val="0"/>
              </a:spcAft>
              <a:buClr>
                <a:schemeClr val="dk1"/>
              </a:buClr>
              <a:buSzPct val="100000"/>
              <a:buFont typeface="Arial"/>
              <a:buChar char="•"/>
              <a:defRPr b="0" i="0" sz="1500" u="none" cap="none" strike="noStrike">
                <a:solidFill>
                  <a:schemeClr val="dk1"/>
                </a:solidFill>
                <a:latin typeface="Calibri"/>
                <a:ea typeface="Calibri"/>
                <a:cs typeface="Calibri"/>
                <a:sym typeface="Calibri"/>
              </a:defRPr>
            </a:lvl4pPr>
            <a:lvl5pPr indent="19050" lvl="4" marL="1549400" marR="0" rtl="0" algn="l">
              <a:lnSpc>
                <a:spcPct val="90000"/>
              </a:lnSpc>
              <a:spcBef>
                <a:spcPts val="400"/>
              </a:spcBef>
              <a:spcAft>
                <a:spcPts val="0"/>
              </a:spcAft>
              <a:buClr>
                <a:schemeClr val="dk1"/>
              </a:buClr>
              <a:buSzPct val="100000"/>
              <a:buFont typeface="Arial"/>
              <a:buChar char="•"/>
              <a:defRPr b="0" i="0" sz="1500" u="none" cap="none" strike="noStrike">
                <a:solidFill>
                  <a:schemeClr val="dk1"/>
                </a:solidFill>
                <a:latin typeface="Calibri"/>
                <a:ea typeface="Calibri"/>
                <a:cs typeface="Calibri"/>
                <a:sym typeface="Calibri"/>
              </a:defRPr>
            </a:lvl5pPr>
            <a:lvl6pPr indent="19050" lvl="5" marL="1892300" marR="0" rtl="0" algn="l">
              <a:lnSpc>
                <a:spcPct val="90000"/>
              </a:lnSpc>
              <a:spcBef>
                <a:spcPts val="400"/>
              </a:spcBef>
              <a:spcAft>
                <a:spcPts val="0"/>
              </a:spcAft>
              <a:buClr>
                <a:schemeClr val="dk1"/>
              </a:buClr>
              <a:buSzPct val="100000"/>
              <a:buFont typeface="Arial"/>
              <a:buChar char="•"/>
              <a:defRPr b="0" i="0" sz="1500" u="none" cap="none" strike="noStrike">
                <a:solidFill>
                  <a:schemeClr val="dk1"/>
                </a:solidFill>
                <a:latin typeface="Calibri"/>
                <a:ea typeface="Calibri"/>
                <a:cs typeface="Calibri"/>
                <a:sym typeface="Calibri"/>
              </a:defRPr>
            </a:lvl6pPr>
            <a:lvl7pPr indent="19050" lvl="6" marL="2235200" marR="0" rtl="0" algn="l">
              <a:lnSpc>
                <a:spcPct val="90000"/>
              </a:lnSpc>
              <a:spcBef>
                <a:spcPts val="400"/>
              </a:spcBef>
              <a:spcAft>
                <a:spcPts val="0"/>
              </a:spcAft>
              <a:buClr>
                <a:schemeClr val="dk1"/>
              </a:buClr>
              <a:buSzPct val="100000"/>
              <a:buFont typeface="Arial"/>
              <a:buChar char="•"/>
              <a:defRPr b="0" i="0" sz="1500" u="none" cap="none" strike="noStrike">
                <a:solidFill>
                  <a:schemeClr val="dk1"/>
                </a:solidFill>
                <a:latin typeface="Calibri"/>
                <a:ea typeface="Calibri"/>
                <a:cs typeface="Calibri"/>
                <a:sym typeface="Calibri"/>
              </a:defRPr>
            </a:lvl7pPr>
            <a:lvl8pPr indent="19050" lvl="7" marL="2578100" marR="0" rtl="0" algn="l">
              <a:lnSpc>
                <a:spcPct val="90000"/>
              </a:lnSpc>
              <a:spcBef>
                <a:spcPts val="400"/>
              </a:spcBef>
              <a:spcAft>
                <a:spcPts val="0"/>
              </a:spcAft>
              <a:buClr>
                <a:schemeClr val="dk1"/>
              </a:buClr>
              <a:buSzPct val="100000"/>
              <a:buFont typeface="Arial"/>
              <a:buChar char="•"/>
              <a:defRPr b="0" i="0" sz="1500" u="none" cap="none" strike="noStrike">
                <a:solidFill>
                  <a:schemeClr val="dk1"/>
                </a:solidFill>
                <a:latin typeface="Calibri"/>
                <a:ea typeface="Calibri"/>
                <a:cs typeface="Calibri"/>
                <a:sym typeface="Calibri"/>
              </a:defRPr>
            </a:lvl8pPr>
            <a:lvl9pPr indent="19050" lvl="8" marL="2921000" marR="0" rtl="0" algn="l">
              <a:lnSpc>
                <a:spcPct val="90000"/>
              </a:lnSpc>
              <a:spcBef>
                <a:spcPts val="400"/>
              </a:spcBef>
              <a:spcAft>
                <a:spcPts val="0"/>
              </a:spcAft>
              <a:buClr>
                <a:schemeClr val="dk1"/>
              </a:buClr>
              <a:buSzPct val="100000"/>
              <a:buFont typeface="Arial"/>
              <a:buChar char="•"/>
              <a:defRPr b="0" i="0" sz="1500" u="none" cap="none" strike="noStrike">
                <a:solidFill>
                  <a:schemeClr val="dk1"/>
                </a:solidFill>
                <a:latin typeface="Calibri"/>
                <a:ea typeface="Calibri"/>
                <a:cs typeface="Calibri"/>
                <a:sym typeface="Calibri"/>
              </a:defRPr>
            </a:lvl9pPr>
          </a:lstStyle>
          <a:p/>
        </p:txBody>
      </p:sp>
      <p:sp>
        <p:nvSpPr>
          <p:cNvPr id="157" name="Shape 157"/>
          <p:cNvSpPr txBox="1"/>
          <p:nvPr>
            <p:ph idx="2" type="body"/>
          </p:nvPr>
        </p:nvSpPr>
        <p:spPr>
          <a:xfrm>
            <a:off x="629839" y="1543050"/>
            <a:ext cx="2949176" cy="2858691"/>
          </a:xfrm>
          <a:prstGeom prst="rect">
            <a:avLst/>
          </a:prstGeom>
          <a:noFill/>
          <a:ln>
            <a:noFill/>
          </a:ln>
        </p:spPr>
        <p:txBody>
          <a:bodyPr anchorCtr="0" anchor="t" bIns="91425" lIns="91425" rIns="91425" tIns="91425"/>
          <a:lstStyle>
            <a:lvl1pPr indent="0" lvl="0" marL="0" marR="0" rtl="0" algn="l">
              <a:lnSpc>
                <a:spcPct val="90000"/>
              </a:lnSpc>
              <a:spcBef>
                <a:spcPts val="800"/>
              </a:spcBef>
              <a:spcAft>
                <a:spcPts val="0"/>
              </a:spcAft>
              <a:buClr>
                <a:schemeClr val="dk1"/>
              </a:buClr>
              <a:buFont typeface="Arial"/>
              <a:buNone/>
              <a:defRPr b="0" i="0" sz="1200" u="none" cap="none" strike="noStrike">
                <a:solidFill>
                  <a:schemeClr val="dk1"/>
                </a:solidFill>
                <a:latin typeface="Calibri"/>
                <a:ea typeface="Calibri"/>
                <a:cs typeface="Calibri"/>
                <a:sym typeface="Calibri"/>
              </a:defRPr>
            </a:lvl1pPr>
            <a:lvl2pPr indent="0" lvl="1" marL="342900" marR="0" rtl="0" algn="l">
              <a:lnSpc>
                <a:spcPct val="90000"/>
              </a:lnSpc>
              <a:spcBef>
                <a:spcPts val="400"/>
              </a:spcBef>
              <a:spcAft>
                <a:spcPts val="0"/>
              </a:spcAft>
              <a:buClr>
                <a:schemeClr val="dk1"/>
              </a:buClr>
              <a:buFont typeface="Arial"/>
              <a:buNone/>
              <a:defRPr b="0" i="0" sz="1100" u="none" cap="none" strike="noStrike">
                <a:solidFill>
                  <a:schemeClr val="dk1"/>
                </a:solidFill>
                <a:latin typeface="Calibri"/>
                <a:ea typeface="Calibri"/>
                <a:cs typeface="Calibri"/>
                <a:sym typeface="Calibri"/>
              </a:defRPr>
            </a:lvl2pPr>
            <a:lvl3pPr indent="0" lvl="2" marL="685800" marR="0" rtl="0" algn="l">
              <a:lnSpc>
                <a:spcPct val="90000"/>
              </a:lnSpc>
              <a:spcBef>
                <a:spcPts val="400"/>
              </a:spcBef>
              <a:spcAft>
                <a:spcPts val="0"/>
              </a:spcAft>
              <a:buClr>
                <a:schemeClr val="dk1"/>
              </a:buClr>
              <a:buFont typeface="Arial"/>
              <a:buNone/>
              <a:defRPr b="0" i="0" sz="900" u="none" cap="none" strike="noStrike">
                <a:solidFill>
                  <a:schemeClr val="dk1"/>
                </a:solidFill>
                <a:latin typeface="Calibri"/>
                <a:ea typeface="Calibri"/>
                <a:cs typeface="Calibri"/>
                <a:sym typeface="Calibri"/>
              </a:defRPr>
            </a:lvl3pPr>
            <a:lvl4pPr indent="0" lvl="3" marL="1028700" marR="0" rtl="0" algn="l">
              <a:lnSpc>
                <a:spcPct val="90000"/>
              </a:lnSpc>
              <a:spcBef>
                <a:spcPts val="400"/>
              </a:spcBef>
              <a:spcAft>
                <a:spcPts val="0"/>
              </a:spcAft>
              <a:buClr>
                <a:schemeClr val="dk1"/>
              </a:buClr>
              <a:buFont typeface="Arial"/>
              <a:buNone/>
              <a:defRPr b="0" i="0" sz="800" u="none" cap="none" strike="noStrike">
                <a:solidFill>
                  <a:schemeClr val="dk1"/>
                </a:solidFill>
                <a:latin typeface="Calibri"/>
                <a:ea typeface="Calibri"/>
                <a:cs typeface="Calibri"/>
                <a:sym typeface="Calibri"/>
              </a:defRPr>
            </a:lvl4pPr>
            <a:lvl5pPr indent="0" lvl="4" marL="1371600" marR="0" rtl="0" algn="l">
              <a:lnSpc>
                <a:spcPct val="90000"/>
              </a:lnSpc>
              <a:spcBef>
                <a:spcPts val="400"/>
              </a:spcBef>
              <a:spcAft>
                <a:spcPts val="0"/>
              </a:spcAft>
              <a:buClr>
                <a:schemeClr val="dk1"/>
              </a:buClr>
              <a:buFont typeface="Arial"/>
              <a:buNone/>
              <a:defRPr b="0" i="0" sz="800" u="none" cap="none" strike="noStrike">
                <a:solidFill>
                  <a:schemeClr val="dk1"/>
                </a:solidFill>
                <a:latin typeface="Calibri"/>
                <a:ea typeface="Calibri"/>
                <a:cs typeface="Calibri"/>
                <a:sym typeface="Calibri"/>
              </a:defRPr>
            </a:lvl5pPr>
            <a:lvl6pPr indent="0" lvl="5" marL="1714500" marR="0" rtl="0" algn="l">
              <a:lnSpc>
                <a:spcPct val="90000"/>
              </a:lnSpc>
              <a:spcBef>
                <a:spcPts val="400"/>
              </a:spcBef>
              <a:spcAft>
                <a:spcPts val="0"/>
              </a:spcAft>
              <a:buClr>
                <a:schemeClr val="dk1"/>
              </a:buClr>
              <a:buFont typeface="Arial"/>
              <a:buNone/>
              <a:defRPr b="0" i="0" sz="800" u="none" cap="none" strike="noStrike">
                <a:solidFill>
                  <a:schemeClr val="dk1"/>
                </a:solidFill>
                <a:latin typeface="Calibri"/>
                <a:ea typeface="Calibri"/>
                <a:cs typeface="Calibri"/>
                <a:sym typeface="Calibri"/>
              </a:defRPr>
            </a:lvl6pPr>
            <a:lvl7pPr indent="0" lvl="6" marL="2057400" marR="0" rtl="0" algn="l">
              <a:lnSpc>
                <a:spcPct val="90000"/>
              </a:lnSpc>
              <a:spcBef>
                <a:spcPts val="400"/>
              </a:spcBef>
              <a:spcAft>
                <a:spcPts val="0"/>
              </a:spcAft>
              <a:buClr>
                <a:schemeClr val="dk1"/>
              </a:buClr>
              <a:buFont typeface="Arial"/>
              <a:buNone/>
              <a:defRPr b="0" i="0" sz="800" u="none" cap="none" strike="noStrike">
                <a:solidFill>
                  <a:schemeClr val="dk1"/>
                </a:solidFill>
                <a:latin typeface="Calibri"/>
                <a:ea typeface="Calibri"/>
                <a:cs typeface="Calibri"/>
                <a:sym typeface="Calibri"/>
              </a:defRPr>
            </a:lvl7pPr>
            <a:lvl8pPr indent="0" lvl="7" marL="2400300" marR="0" rtl="0" algn="l">
              <a:lnSpc>
                <a:spcPct val="90000"/>
              </a:lnSpc>
              <a:spcBef>
                <a:spcPts val="400"/>
              </a:spcBef>
              <a:spcAft>
                <a:spcPts val="0"/>
              </a:spcAft>
              <a:buClr>
                <a:schemeClr val="dk1"/>
              </a:buClr>
              <a:buFont typeface="Arial"/>
              <a:buNone/>
              <a:defRPr b="0" i="0" sz="800" u="none" cap="none" strike="noStrike">
                <a:solidFill>
                  <a:schemeClr val="dk1"/>
                </a:solidFill>
                <a:latin typeface="Calibri"/>
                <a:ea typeface="Calibri"/>
                <a:cs typeface="Calibri"/>
                <a:sym typeface="Calibri"/>
              </a:defRPr>
            </a:lvl8pPr>
            <a:lvl9pPr indent="0" lvl="8" marL="2743200" marR="0" rtl="0" algn="l">
              <a:lnSpc>
                <a:spcPct val="90000"/>
              </a:lnSpc>
              <a:spcBef>
                <a:spcPts val="400"/>
              </a:spcBef>
              <a:spcAft>
                <a:spcPts val="0"/>
              </a:spcAft>
              <a:buClr>
                <a:schemeClr val="dk1"/>
              </a:buClr>
              <a:buFont typeface="Arial"/>
              <a:buNone/>
              <a:defRPr b="0" i="0" sz="800" u="none" cap="none" strike="noStrike">
                <a:solidFill>
                  <a:schemeClr val="dk1"/>
                </a:solidFill>
                <a:latin typeface="Calibri"/>
                <a:ea typeface="Calibri"/>
                <a:cs typeface="Calibri"/>
                <a:sym typeface="Calibri"/>
              </a:defRPr>
            </a:lvl9pPr>
          </a:lstStyle>
          <a:p/>
        </p:txBody>
      </p:sp>
      <p:sp>
        <p:nvSpPr>
          <p:cNvPr id="158" name="Shape 158"/>
          <p:cNvSpPr txBox="1"/>
          <p:nvPr>
            <p:ph idx="10" type="dt"/>
          </p:nvPr>
        </p:nvSpPr>
        <p:spPr>
          <a:xfrm>
            <a:off x="628650" y="4767262"/>
            <a:ext cx="2057398" cy="273842"/>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900" u="none" cap="none" strike="noStrike">
                <a:solidFill>
                  <a:srgbClr val="888888"/>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159" name="Shape 159"/>
          <p:cNvSpPr txBox="1"/>
          <p:nvPr>
            <p:ph idx="11" type="ftr"/>
          </p:nvPr>
        </p:nvSpPr>
        <p:spPr>
          <a:xfrm>
            <a:off x="3028950" y="4767262"/>
            <a:ext cx="3086099" cy="273842"/>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900" u="none" cap="none" strike="noStrike">
                <a:solidFill>
                  <a:srgbClr val="888888"/>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160" name="Shape 160"/>
          <p:cNvSpPr txBox="1"/>
          <p:nvPr>
            <p:ph idx="12" type="sldNum"/>
          </p:nvPr>
        </p:nvSpPr>
        <p:spPr>
          <a:xfrm>
            <a:off x="6457950" y="4767262"/>
            <a:ext cx="2057398" cy="273842"/>
          </a:xfrm>
          <a:prstGeom prst="rect">
            <a:avLst/>
          </a:prstGeom>
          <a:noFill/>
          <a:ln>
            <a:noFill/>
          </a:ln>
        </p:spPr>
        <p:txBody>
          <a:bodyPr anchorCtr="0" anchor="ctr" bIns="34275" lIns="68575" rIns="68575" tIns="34275">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zh-TW" sz="9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含標題的圖片">
    <p:spTree>
      <p:nvGrpSpPr>
        <p:cNvPr id="161" name="Shape 161"/>
        <p:cNvGrpSpPr/>
        <p:nvPr/>
      </p:nvGrpSpPr>
      <p:grpSpPr>
        <a:xfrm>
          <a:off x="0" y="0"/>
          <a:ext cx="0" cy="0"/>
          <a:chOff x="0" y="0"/>
          <a:chExt cx="0" cy="0"/>
        </a:xfrm>
      </p:grpSpPr>
      <p:sp>
        <p:nvSpPr>
          <p:cNvPr id="162" name="Shape 162"/>
          <p:cNvSpPr txBox="1"/>
          <p:nvPr>
            <p:ph type="title"/>
          </p:nvPr>
        </p:nvSpPr>
        <p:spPr>
          <a:xfrm>
            <a:off x="629839" y="342900"/>
            <a:ext cx="2949176" cy="1200148"/>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1pPr>
            <a:lvl2pPr indent="0" lvl="1">
              <a:spcBef>
                <a:spcPts val="0"/>
              </a:spcBef>
              <a:buFont typeface="Arial"/>
              <a:buNone/>
              <a:defRPr sz="1400"/>
            </a:lvl2pPr>
            <a:lvl3pPr indent="0" lvl="2">
              <a:spcBef>
                <a:spcPts val="0"/>
              </a:spcBef>
              <a:buFont typeface="Arial"/>
              <a:buNone/>
              <a:defRPr sz="1400"/>
            </a:lvl3pPr>
            <a:lvl4pPr indent="0" lvl="3">
              <a:spcBef>
                <a:spcPts val="0"/>
              </a:spcBef>
              <a:buFont typeface="Arial"/>
              <a:buNone/>
              <a:defRPr sz="1400"/>
            </a:lvl4pPr>
            <a:lvl5pPr indent="0" lvl="4">
              <a:spcBef>
                <a:spcPts val="0"/>
              </a:spcBef>
              <a:buFont typeface="Arial"/>
              <a:buNone/>
              <a:defRPr sz="1400"/>
            </a:lvl5pPr>
            <a:lvl6pPr indent="0" lvl="5">
              <a:spcBef>
                <a:spcPts val="0"/>
              </a:spcBef>
              <a:buFont typeface="Arial"/>
              <a:buNone/>
              <a:defRPr sz="1400"/>
            </a:lvl6pPr>
            <a:lvl7pPr indent="0" lvl="6">
              <a:spcBef>
                <a:spcPts val="0"/>
              </a:spcBef>
              <a:buFont typeface="Arial"/>
              <a:buNone/>
              <a:defRPr sz="1400"/>
            </a:lvl7pPr>
            <a:lvl8pPr indent="0" lvl="7">
              <a:spcBef>
                <a:spcPts val="0"/>
              </a:spcBef>
              <a:buFont typeface="Arial"/>
              <a:buNone/>
              <a:defRPr sz="1400"/>
            </a:lvl8pPr>
            <a:lvl9pPr indent="0" lvl="8">
              <a:spcBef>
                <a:spcPts val="0"/>
              </a:spcBef>
              <a:buFont typeface="Arial"/>
              <a:buNone/>
              <a:defRPr sz="1400"/>
            </a:lvl9pPr>
          </a:lstStyle>
          <a:p/>
        </p:txBody>
      </p:sp>
      <p:sp>
        <p:nvSpPr>
          <p:cNvPr id="163" name="Shape 163"/>
          <p:cNvSpPr/>
          <p:nvPr>
            <p:ph idx="2" type="pic"/>
          </p:nvPr>
        </p:nvSpPr>
        <p:spPr>
          <a:xfrm>
            <a:off x="3887389" y="740568"/>
            <a:ext cx="4629149" cy="3655217"/>
          </a:xfrm>
          <a:prstGeom prst="rect">
            <a:avLst/>
          </a:prstGeom>
          <a:noFill/>
          <a:ln>
            <a:noFill/>
          </a:ln>
        </p:spPr>
        <p:txBody>
          <a:bodyPr anchorCtr="0" anchor="t" bIns="91425" lIns="91425" rIns="91425" tIns="91425"/>
          <a:lstStyle>
            <a:lvl1pPr indent="0" lvl="0" marL="0" marR="0" rtl="0" algn="l">
              <a:lnSpc>
                <a:spcPct val="90000"/>
              </a:lnSpc>
              <a:spcBef>
                <a:spcPts val="800"/>
              </a:spcBef>
              <a:spcAft>
                <a:spcPts val="0"/>
              </a:spcAft>
              <a:buClr>
                <a:schemeClr val="dk1"/>
              </a:buClr>
              <a:buFont typeface="Arial"/>
              <a:buNone/>
              <a:defRPr b="0" i="0" sz="2400" u="none" cap="none" strike="noStrike">
                <a:solidFill>
                  <a:schemeClr val="dk1"/>
                </a:solidFill>
                <a:latin typeface="Calibri"/>
                <a:ea typeface="Calibri"/>
                <a:cs typeface="Calibri"/>
                <a:sym typeface="Calibri"/>
              </a:defRPr>
            </a:lvl1pPr>
            <a:lvl2pPr indent="0" lvl="1" marL="342900" marR="0" rtl="0" algn="l">
              <a:lnSpc>
                <a:spcPct val="90000"/>
              </a:lnSpc>
              <a:spcBef>
                <a:spcPts val="400"/>
              </a:spcBef>
              <a:spcAft>
                <a:spcPts val="0"/>
              </a:spcAft>
              <a:buClr>
                <a:schemeClr val="dk1"/>
              </a:buClr>
              <a:buFont typeface="Arial"/>
              <a:buNone/>
              <a:defRPr b="0" i="0" sz="2100" u="none" cap="none" strike="noStrike">
                <a:solidFill>
                  <a:schemeClr val="dk1"/>
                </a:solidFill>
                <a:latin typeface="Calibri"/>
                <a:ea typeface="Calibri"/>
                <a:cs typeface="Calibri"/>
                <a:sym typeface="Calibri"/>
              </a:defRPr>
            </a:lvl2pPr>
            <a:lvl3pPr indent="0" lvl="2" marL="685800" marR="0" rtl="0" algn="l">
              <a:lnSpc>
                <a:spcPct val="90000"/>
              </a:lnSpc>
              <a:spcBef>
                <a:spcPts val="400"/>
              </a:spcBef>
              <a:spcAft>
                <a:spcPts val="0"/>
              </a:spcAft>
              <a:buClr>
                <a:schemeClr val="dk1"/>
              </a:buClr>
              <a:buFont typeface="Arial"/>
              <a:buNone/>
              <a:defRPr b="0" i="0" sz="1800" u="none" cap="none" strike="noStrike">
                <a:solidFill>
                  <a:schemeClr val="dk1"/>
                </a:solidFill>
                <a:latin typeface="Calibri"/>
                <a:ea typeface="Calibri"/>
                <a:cs typeface="Calibri"/>
                <a:sym typeface="Calibri"/>
              </a:defRPr>
            </a:lvl3pPr>
            <a:lvl4pPr indent="0" lvl="3" marL="1028700" marR="0" rtl="0" algn="l">
              <a:lnSpc>
                <a:spcPct val="90000"/>
              </a:lnSpc>
              <a:spcBef>
                <a:spcPts val="400"/>
              </a:spcBef>
              <a:spcAft>
                <a:spcPts val="0"/>
              </a:spcAft>
              <a:buClr>
                <a:schemeClr val="dk1"/>
              </a:buClr>
              <a:buFont typeface="Arial"/>
              <a:buNone/>
              <a:defRPr b="0" i="0" sz="1500" u="none" cap="none" strike="noStrike">
                <a:solidFill>
                  <a:schemeClr val="dk1"/>
                </a:solidFill>
                <a:latin typeface="Calibri"/>
                <a:ea typeface="Calibri"/>
                <a:cs typeface="Calibri"/>
                <a:sym typeface="Calibri"/>
              </a:defRPr>
            </a:lvl4pPr>
            <a:lvl5pPr indent="0" lvl="4" marL="1371600" marR="0" rtl="0" algn="l">
              <a:lnSpc>
                <a:spcPct val="90000"/>
              </a:lnSpc>
              <a:spcBef>
                <a:spcPts val="400"/>
              </a:spcBef>
              <a:spcAft>
                <a:spcPts val="0"/>
              </a:spcAft>
              <a:buClr>
                <a:schemeClr val="dk1"/>
              </a:buClr>
              <a:buFont typeface="Arial"/>
              <a:buNone/>
              <a:defRPr b="0" i="0" sz="1500" u="none" cap="none" strike="noStrike">
                <a:solidFill>
                  <a:schemeClr val="dk1"/>
                </a:solidFill>
                <a:latin typeface="Calibri"/>
                <a:ea typeface="Calibri"/>
                <a:cs typeface="Calibri"/>
                <a:sym typeface="Calibri"/>
              </a:defRPr>
            </a:lvl5pPr>
            <a:lvl6pPr indent="0" lvl="5" marL="1714500" marR="0" rtl="0" algn="l">
              <a:lnSpc>
                <a:spcPct val="90000"/>
              </a:lnSpc>
              <a:spcBef>
                <a:spcPts val="400"/>
              </a:spcBef>
              <a:spcAft>
                <a:spcPts val="0"/>
              </a:spcAft>
              <a:buClr>
                <a:schemeClr val="dk1"/>
              </a:buClr>
              <a:buFont typeface="Arial"/>
              <a:buNone/>
              <a:defRPr b="0" i="0" sz="1500" u="none" cap="none" strike="noStrike">
                <a:solidFill>
                  <a:schemeClr val="dk1"/>
                </a:solidFill>
                <a:latin typeface="Calibri"/>
                <a:ea typeface="Calibri"/>
                <a:cs typeface="Calibri"/>
                <a:sym typeface="Calibri"/>
              </a:defRPr>
            </a:lvl6pPr>
            <a:lvl7pPr indent="0" lvl="6" marL="2057400" marR="0" rtl="0" algn="l">
              <a:lnSpc>
                <a:spcPct val="90000"/>
              </a:lnSpc>
              <a:spcBef>
                <a:spcPts val="400"/>
              </a:spcBef>
              <a:spcAft>
                <a:spcPts val="0"/>
              </a:spcAft>
              <a:buClr>
                <a:schemeClr val="dk1"/>
              </a:buClr>
              <a:buFont typeface="Arial"/>
              <a:buNone/>
              <a:defRPr b="0" i="0" sz="1500" u="none" cap="none" strike="noStrike">
                <a:solidFill>
                  <a:schemeClr val="dk1"/>
                </a:solidFill>
                <a:latin typeface="Calibri"/>
                <a:ea typeface="Calibri"/>
                <a:cs typeface="Calibri"/>
                <a:sym typeface="Calibri"/>
              </a:defRPr>
            </a:lvl7pPr>
            <a:lvl8pPr indent="0" lvl="7" marL="2400300" marR="0" rtl="0" algn="l">
              <a:lnSpc>
                <a:spcPct val="90000"/>
              </a:lnSpc>
              <a:spcBef>
                <a:spcPts val="400"/>
              </a:spcBef>
              <a:spcAft>
                <a:spcPts val="0"/>
              </a:spcAft>
              <a:buClr>
                <a:schemeClr val="dk1"/>
              </a:buClr>
              <a:buFont typeface="Arial"/>
              <a:buNone/>
              <a:defRPr b="0" i="0" sz="1500" u="none" cap="none" strike="noStrike">
                <a:solidFill>
                  <a:schemeClr val="dk1"/>
                </a:solidFill>
                <a:latin typeface="Calibri"/>
                <a:ea typeface="Calibri"/>
                <a:cs typeface="Calibri"/>
                <a:sym typeface="Calibri"/>
              </a:defRPr>
            </a:lvl8pPr>
            <a:lvl9pPr indent="0" lvl="8" marL="2743200" marR="0" rtl="0" algn="l">
              <a:lnSpc>
                <a:spcPct val="90000"/>
              </a:lnSpc>
              <a:spcBef>
                <a:spcPts val="400"/>
              </a:spcBef>
              <a:spcAft>
                <a:spcPts val="0"/>
              </a:spcAft>
              <a:buClr>
                <a:schemeClr val="dk1"/>
              </a:buClr>
              <a:buFont typeface="Arial"/>
              <a:buNone/>
              <a:defRPr b="0" i="0" sz="1500" u="none" cap="none" strike="noStrike">
                <a:solidFill>
                  <a:schemeClr val="dk1"/>
                </a:solidFill>
                <a:latin typeface="Calibri"/>
                <a:ea typeface="Calibri"/>
                <a:cs typeface="Calibri"/>
                <a:sym typeface="Calibri"/>
              </a:defRPr>
            </a:lvl9pPr>
          </a:lstStyle>
          <a:p/>
        </p:txBody>
      </p:sp>
      <p:sp>
        <p:nvSpPr>
          <p:cNvPr id="164" name="Shape 164"/>
          <p:cNvSpPr txBox="1"/>
          <p:nvPr>
            <p:ph idx="1" type="body"/>
          </p:nvPr>
        </p:nvSpPr>
        <p:spPr>
          <a:xfrm>
            <a:off x="629839" y="1543050"/>
            <a:ext cx="2949176" cy="2858691"/>
          </a:xfrm>
          <a:prstGeom prst="rect">
            <a:avLst/>
          </a:prstGeom>
          <a:noFill/>
          <a:ln>
            <a:noFill/>
          </a:ln>
        </p:spPr>
        <p:txBody>
          <a:bodyPr anchorCtr="0" anchor="t" bIns="91425" lIns="91425" rIns="91425" tIns="91425"/>
          <a:lstStyle>
            <a:lvl1pPr indent="0" lvl="0" marL="0" marR="0" rtl="0" algn="l">
              <a:lnSpc>
                <a:spcPct val="90000"/>
              </a:lnSpc>
              <a:spcBef>
                <a:spcPts val="800"/>
              </a:spcBef>
              <a:spcAft>
                <a:spcPts val="0"/>
              </a:spcAft>
              <a:buClr>
                <a:schemeClr val="dk1"/>
              </a:buClr>
              <a:buFont typeface="Arial"/>
              <a:buNone/>
              <a:defRPr b="0" i="0" sz="1200" u="none" cap="none" strike="noStrike">
                <a:solidFill>
                  <a:schemeClr val="dk1"/>
                </a:solidFill>
                <a:latin typeface="Calibri"/>
                <a:ea typeface="Calibri"/>
                <a:cs typeface="Calibri"/>
                <a:sym typeface="Calibri"/>
              </a:defRPr>
            </a:lvl1pPr>
            <a:lvl2pPr indent="0" lvl="1" marL="342900" marR="0" rtl="0" algn="l">
              <a:lnSpc>
                <a:spcPct val="90000"/>
              </a:lnSpc>
              <a:spcBef>
                <a:spcPts val="400"/>
              </a:spcBef>
              <a:spcAft>
                <a:spcPts val="0"/>
              </a:spcAft>
              <a:buClr>
                <a:schemeClr val="dk1"/>
              </a:buClr>
              <a:buFont typeface="Arial"/>
              <a:buNone/>
              <a:defRPr b="0" i="0" sz="1100" u="none" cap="none" strike="noStrike">
                <a:solidFill>
                  <a:schemeClr val="dk1"/>
                </a:solidFill>
                <a:latin typeface="Calibri"/>
                <a:ea typeface="Calibri"/>
                <a:cs typeface="Calibri"/>
                <a:sym typeface="Calibri"/>
              </a:defRPr>
            </a:lvl2pPr>
            <a:lvl3pPr indent="0" lvl="2" marL="685800" marR="0" rtl="0" algn="l">
              <a:lnSpc>
                <a:spcPct val="90000"/>
              </a:lnSpc>
              <a:spcBef>
                <a:spcPts val="400"/>
              </a:spcBef>
              <a:spcAft>
                <a:spcPts val="0"/>
              </a:spcAft>
              <a:buClr>
                <a:schemeClr val="dk1"/>
              </a:buClr>
              <a:buFont typeface="Arial"/>
              <a:buNone/>
              <a:defRPr b="0" i="0" sz="900" u="none" cap="none" strike="noStrike">
                <a:solidFill>
                  <a:schemeClr val="dk1"/>
                </a:solidFill>
                <a:latin typeface="Calibri"/>
                <a:ea typeface="Calibri"/>
                <a:cs typeface="Calibri"/>
                <a:sym typeface="Calibri"/>
              </a:defRPr>
            </a:lvl3pPr>
            <a:lvl4pPr indent="0" lvl="3" marL="1028700" marR="0" rtl="0" algn="l">
              <a:lnSpc>
                <a:spcPct val="90000"/>
              </a:lnSpc>
              <a:spcBef>
                <a:spcPts val="400"/>
              </a:spcBef>
              <a:spcAft>
                <a:spcPts val="0"/>
              </a:spcAft>
              <a:buClr>
                <a:schemeClr val="dk1"/>
              </a:buClr>
              <a:buFont typeface="Arial"/>
              <a:buNone/>
              <a:defRPr b="0" i="0" sz="800" u="none" cap="none" strike="noStrike">
                <a:solidFill>
                  <a:schemeClr val="dk1"/>
                </a:solidFill>
                <a:latin typeface="Calibri"/>
                <a:ea typeface="Calibri"/>
                <a:cs typeface="Calibri"/>
                <a:sym typeface="Calibri"/>
              </a:defRPr>
            </a:lvl4pPr>
            <a:lvl5pPr indent="0" lvl="4" marL="1371600" marR="0" rtl="0" algn="l">
              <a:lnSpc>
                <a:spcPct val="90000"/>
              </a:lnSpc>
              <a:spcBef>
                <a:spcPts val="400"/>
              </a:spcBef>
              <a:spcAft>
                <a:spcPts val="0"/>
              </a:spcAft>
              <a:buClr>
                <a:schemeClr val="dk1"/>
              </a:buClr>
              <a:buFont typeface="Arial"/>
              <a:buNone/>
              <a:defRPr b="0" i="0" sz="800" u="none" cap="none" strike="noStrike">
                <a:solidFill>
                  <a:schemeClr val="dk1"/>
                </a:solidFill>
                <a:latin typeface="Calibri"/>
                <a:ea typeface="Calibri"/>
                <a:cs typeface="Calibri"/>
                <a:sym typeface="Calibri"/>
              </a:defRPr>
            </a:lvl5pPr>
            <a:lvl6pPr indent="0" lvl="5" marL="1714500" marR="0" rtl="0" algn="l">
              <a:lnSpc>
                <a:spcPct val="90000"/>
              </a:lnSpc>
              <a:spcBef>
                <a:spcPts val="400"/>
              </a:spcBef>
              <a:spcAft>
                <a:spcPts val="0"/>
              </a:spcAft>
              <a:buClr>
                <a:schemeClr val="dk1"/>
              </a:buClr>
              <a:buFont typeface="Arial"/>
              <a:buNone/>
              <a:defRPr b="0" i="0" sz="800" u="none" cap="none" strike="noStrike">
                <a:solidFill>
                  <a:schemeClr val="dk1"/>
                </a:solidFill>
                <a:latin typeface="Calibri"/>
                <a:ea typeface="Calibri"/>
                <a:cs typeface="Calibri"/>
                <a:sym typeface="Calibri"/>
              </a:defRPr>
            </a:lvl6pPr>
            <a:lvl7pPr indent="0" lvl="6" marL="2057400" marR="0" rtl="0" algn="l">
              <a:lnSpc>
                <a:spcPct val="90000"/>
              </a:lnSpc>
              <a:spcBef>
                <a:spcPts val="400"/>
              </a:spcBef>
              <a:spcAft>
                <a:spcPts val="0"/>
              </a:spcAft>
              <a:buClr>
                <a:schemeClr val="dk1"/>
              </a:buClr>
              <a:buFont typeface="Arial"/>
              <a:buNone/>
              <a:defRPr b="0" i="0" sz="800" u="none" cap="none" strike="noStrike">
                <a:solidFill>
                  <a:schemeClr val="dk1"/>
                </a:solidFill>
                <a:latin typeface="Calibri"/>
                <a:ea typeface="Calibri"/>
                <a:cs typeface="Calibri"/>
                <a:sym typeface="Calibri"/>
              </a:defRPr>
            </a:lvl7pPr>
            <a:lvl8pPr indent="0" lvl="7" marL="2400300" marR="0" rtl="0" algn="l">
              <a:lnSpc>
                <a:spcPct val="90000"/>
              </a:lnSpc>
              <a:spcBef>
                <a:spcPts val="400"/>
              </a:spcBef>
              <a:spcAft>
                <a:spcPts val="0"/>
              </a:spcAft>
              <a:buClr>
                <a:schemeClr val="dk1"/>
              </a:buClr>
              <a:buFont typeface="Arial"/>
              <a:buNone/>
              <a:defRPr b="0" i="0" sz="800" u="none" cap="none" strike="noStrike">
                <a:solidFill>
                  <a:schemeClr val="dk1"/>
                </a:solidFill>
                <a:latin typeface="Calibri"/>
                <a:ea typeface="Calibri"/>
                <a:cs typeface="Calibri"/>
                <a:sym typeface="Calibri"/>
              </a:defRPr>
            </a:lvl8pPr>
            <a:lvl9pPr indent="0" lvl="8" marL="2743200" marR="0" rtl="0" algn="l">
              <a:lnSpc>
                <a:spcPct val="90000"/>
              </a:lnSpc>
              <a:spcBef>
                <a:spcPts val="400"/>
              </a:spcBef>
              <a:spcAft>
                <a:spcPts val="0"/>
              </a:spcAft>
              <a:buClr>
                <a:schemeClr val="dk1"/>
              </a:buClr>
              <a:buFont typeface="Arial"/>
              <a:buNone/>
              <a:defRPr b="0" i="0" sz="800" u="none" cap="none" strike="noStrike">
                <a:solidFill>
                  <a:schemeClr val="dk1"/>
                </a:solidFill>
                <a:latin typeface="Calibri"/>
                <a:ea typeface="Calibri"/>
                <a:cs typeface="Calibri"/>
                <a:sym typeface="Calibri"/>
              </a:defRPr>
            </a:lvl9pPr>
          </a:lstStyle>
          <a:p/>
        </p:txBody>
      </p:sp>
      <p:sp>
        <p:nvSpPr>
          <p:cNvPr id="165" name="Shape 165"/>
          <p:cNvSpPr txBox="1"/>
          <p:nvPr>
            <p:ph idx="10" type="dt"/>
          </p:nvPr>
        </p:nvSpPr>
        <p:spPr>
          <a:xfrm>
            <a:off x="628650" y="4767262"/>
            <a:ext cx="2057398" cy="273842"/>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900" u="none" cap="none" strike="noStrike">
                <a:solidFill>
                  <a:srgbClr val="888888"/>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166" name="Shape 166"/>
          <p:cNvSpPr txBox="1"/>
          <p:nvPr>
            <p:ph idx="11" type="ftr"/>
          </p:nvPr>
        </p:nvSpPr>
        <p:spPr>
          <a:xfrm>
            <a:off x="3028950" y="4767262"/>
            <a:ext cx="3086099" cy="273842"/>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900" u="none" cap="none" strike="noStrike">
                <a:solidFill>
                  <a:srgbClr val="888888"/>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167" name="Shape 167"/>
          <p:cNvSpPr txBox="1"/>
          <p:nvPr>
            <p:ph idx="12" type="sldNum"/>
          </p:nvPr>
        </p:nvSpPr>
        <p:spPr>
          <a:xfrm>
            <a:off x="6457950" y="4767262"/>
            <a:ext cx="2057398" cy="273842"/>
          </a:xfrm>
          <a:prstGeom prst="rect">
            <a:avLst/>
          </a:prstGeom>
          <a:noFill/>
          <a:ln>
            <a:noFill/>
          </a:ln>
        </p:spPr>
        <p:txBody>
          <a:bodyPr anchorCtr="0" anchor="ctr" bIns="34275" lIns="68575" rIns="68575" tIns="34275">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zh-TW" sz="9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標題及直排文字">
    <p:spTree>
      <p:nvGrpSpPr>
        <p:cNvPr id="168" name="Shape 168"/>
        <p:cNvGrpSpPr/>
        <p:nvPr/>
      </p:nvGrpSpPr>
      <p:grpSpPr>
        <a:xfrm>
          <a:off x="0" y="0"/>
          <a:ext cx="0" cy="0"/>
          <a:chOff x="0" y="0"/>
          <a:chExt cx="0" cy="0"/>
        </a:xfrm>
      </p:grpSpPr>
      <p:sp>
        <p:nvSpPr>
          <p:cNvPr id="169" name="Shape 169"/>
          <p:cNvSpPr txBox="1"/>
          <p:nvPr>
            <p:ph type="title"/>
          </p:nvPr>
        </p:nvSpPr>
        <p:spPr>
          <a:xfrm>
            <a:off x="628650" y="273842"/>
            <a:ext cx="7886698" cy="994172"/>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chemeClr val="dk1"/>
              </a:buClr>
              <a:buFont typeface="Calibri"/>
              <a:buNone/>
              <a:defRPr b="0" i="0" sz="3300" u="none" cap="none" strike="noStrike">
                <a:solidFill>
                  <a:schemeClr val="dk1"/>
                </a:solidFill>
                <a:latin typeface="Calibri"/>
                <a:ea typeface="Calibri"/>
                <a:cs typeface="Calibri"/>
                <a:sym typeface="Calibri"/>
              </a:defRPr>
            </a:lvl1pPr>
            <a:lvl2pPr indent="0" lvl="1">
              <a:spcBef>
                <a:spcPts val="0"/>
              </a:spcBef>
              <a:buFont typeface="Arial"/>
              <a:buNone/>
              <a:defRPr sz="1400"/>
            </a:lvl2pPr>
            <a:lvl3pPr indent="0" lvl="2">
              <a:spcBef>
                <a:spcPts val="0"/>
              </a:spcBef>
              <a:buFont typeface="Arial"/>
              <a:buNone/>
              <a:defRPr sz="1400"/>
            </a:lvl3pPr>
            <a:lvl4pPr indent="0" lvl="3">
              <a:spcBef>
                <a:spcPts val="0"/>
              </a:spcBef>
              <a:buFont typeface="Arial"/>
              <a:buNone/>
              <a:defRPr sz="1400"/>
            </a:lvl4pPr>
            <a:lvl5pPr indent="0" lvl="4">
              <a:spcBef>
                <a:spcPts val="0"/>
              </a:spcBef>
              <a:buFont typeface="Arial"/>
              <a:buNone/>
              <a:defRPr sz="1400"/>
            </a:lvl5pPr>
            <a:lvl6pPr indent="0" lvl="5">
              <a:spcBef>
                <a:spcPts val="0"/>
              </a:spcBef>
              <a:buFont typeface="Arial"/>
              <a:buNone/>
              <a:defRPr sz="1400"/>
            </a:lvl6pPr>
            <a:lvl7pPr indent="0" lvl="6">
              <a:spcBef>
                <a:spcPts val="0"/>
              </a:spcBef>
              <a:buFont typeface="Arial"/>
              <a:buNone/>
              <a:defRPr sz="1400"/>
            </a:lvl7pPr>
            <a:lvl8pPr indent="0" lvl="7">
              <a:spcBef>
                <a:spcPts val="0"/>
              </a:spcBef>
              <a:buFont typeface="Arial"/>
              <a:buNone/>
              <a:defRPr sz="1400"/>
            </a:lvl8pPr>
            <a:lvl9pPr indent="0" lvl="8">
              <a:spcBef>
                <a:spcPts val="0"/>
              </a:spcBef>
              <a:buFont typeface="Arial"/>
              <a:buNone/>
              <a:defRPr sz="1400"/>
            </a:lvl9pPr>
          </a:lstStyle>
          <a:p/>
        </p:txBody>
      </p:sp>
      <p:sp>
        <p:nvSpPr>
          <p:cNvPr id="170" name="Shape 170"/>
          <p:cNvSpPr txBox="1"/>
          <p:nvPr>
            <p:ph idx="1" type="body"/>
          </p:nvPr>
        </p:nvSpPr>
        <p:spPr>
          <a:xfrm rot="5400000">
            <a:off x="2940248" y="-942378"/>
            <a:ext cx="3263503" cy="7886698"/>
          </a:xfrm>
          <a:prstGeom prst="rect">
            <a:avLst/>
          </a:prstGeom>
          <a:noFill/>
          <a:ln>
            <a:noFill/>
          </a:ln>
        </p:spPr>
        <p:txBody>
          <a:bodyPr anchorCtr="0" anchor="t" bIns="91425" lIns="91425" rIns="91425" tIns="91425"/>
          <a:lstStyle>
            <a:lvl1pPr indent="95250" lvl="0" marL="177800" marR="0" rtl="0" algn="l">
              <a:lnSpc>
                <a:spcPct val="90000"/>
              </a:lnSpc>
              <a:spcBef>
                <a:spcPts val="800"/>
              </a:spcBef>
              <a:spcAft>
                <a:spcPts val="0"/>
              </a:spcAft>
              <a:buClr>
                <a:schemeClr val="dk1"/>
              </a:buClr>
              <a:buSzPct val="100000"/>
              <a:buFont typeface="Arial"/>
              <a:buChar char="•"/>
              <a:defRPr b="0" i="0" sz="2100" u="none" cap="none" strike="noStrike">
                <a:solidFill>
                  <a:schemeClr val="dk1"/>
                </a:solidFill>
                <a:latin typeface="Calibri"/>
                <a:ea typeface="Calibri"/>
                <a:cs typeface="Calibri"/>
                <a:sym typeface="Calibri"/>
              </a:defRPr>
            </a:lvl1pPr>
            <a:lvl2pPr indent="50800" lvl="1" marL="520700" marR="0" rtl="0" algn="l">
              <a:lnSpc>
                <a:spcPct val="90000"/>
              </a:lnSpc>
              <a:spcBef>
                <a:spcPts val="4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2pPr>
            <a:lvl3pPr indent="19050" lvl="2" marL="863600" marR="0" rtl="0" algn="l">
              <a:lnSpc>
                <a:spcPct val="90000"/>
              </a:lnSpc>
              <a:spcBef>
                <a:spcPts val="400"/>
              </a:spcBef>
              <a:spcAft>
                <a:spcPts val="0"/>
              </a:spcAft>
              <a:buClr>
                <a:schemeClr val="dk1"/>
              </a:buClr>
              <a:buSzPct val="100000"/>
              <a:buFont typeface="Arial"/>
              <a:buChar char="•"/>
              <a:defRPr b="0" i="0" sz="1500" u="none" cap="none" strike="noStrike">
                <a:solidFill>
                  <a:schemeClr val="dk1"/>
                </a:solidFill>
                <a:latin typeface="Calibri"/>
                <a:ea typeface="Calibri"/>
                <a:cs typeface="Calibri"/>
                <a:sym typeface="Calibri"/>
              </a:defRPr>
            </a:lvl3pPr>
            <a:lvl4pPr indent="0" lvl="3" marL="1206500" marR="0" rtl="0" algn="l">
              <a:lnSpc>
                <a:spcPct val="90000"/>
              </a:lnSpc>
              <a:spcBef>
                <a:spcPts val="400"/>
              </a:spcBef>
              <a:spcAft>
                <a:spcPts val="0"/>
              </a:spcAft>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0" lvl="4" marL="1549400" marR="0" rtl="0" algn="l">
              <a:lnSpc>
                <a:spcPct val="90000"/>
              </a:lnSpc>
              <a:spcBef>
                <a:spcPts val="400"/>
              </a:spcBef>
              <a:spcAft>
                <a:spcPts val="0"/>
              </a:spcAft>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0" lvl="5" marL="1892300" marR="0" rtl="0" algn="l">
              <a:lnSpc>
                <a:spcPct val="90000"/>
              </a:lnSpc>
              <a:spcBef>
                <a:spcPts val="400"/>
              </a:spcBef>
              <a:spcAft>
                <a:spcPts val="0"/>
              </a:spcAft>
              <a:buClr>
                <a:schemeClr val="dk1"/>
              </a:buClr>
              <a:buSzPct val="100000"/>
              <a:buFont typeface="Arial"/>
              <a:buChar char="•"/>
              <a:defRPr b="0" i="0" sz="1400" u="none" cap="none" strike="noStrike">
                <a:solidFill>
                  <a:schemeClr val="dk1"/>
                </a:solidFill>
                <a:latin typeface="Calibri"/>
                <a:ea typeface="Calibri"/>
                <a:cs typeface="Calibri"/>
                <a:sym typeface="Calibri"/>
              </a:defRPr>
            </a:lvl6pPr>
            <a:lvl7pPr indent="0" lvl="6" marL="2235200" marR="0" rtl="0" algn="l">
              <a:lnSpc>
                <a:spcPct val="90000"/>
              </a:lnSpc>
              <a:spcBef>
                <a:spcPts val="400"/>
              </a:spcBef>
              <a:spcAft>
                <a:spcPts val="0"/>
              </a:spcAft>
              <a:buClr>
                <a:schemeClr val="dk1"/>
              </a:buClr>
              <a:buSzPct val="100000"/>
              <a:buFont typeface="Arial"/>
              <a:buChar char="•"/>
              <a:defRPr b="0" i="0" sz="1400" u="none" cap="none" strike="noStrike">
                <a:solidFill>
                  <a:schemeClr val="dk1"/>
                </a:solidFill>
                <a:latin typeface="Calibri"/>
                <a:ea typeface="Calibri"/>
                <a:cs typeface="Calibri"/>
                <a:sym typeface="Calibri"/>
              </a:defRPr>
            </a:lvl7pPr>
            <a:lvl8pPr indent="0" lvl="7" marL="2578100" marR="0" rtl="0" algn="l">
              <a:lnSpc>
                <a:spcPct val="90000"/>
              </a:lnSpc>
              <a:spcBef>
                <a:spcPts val="400"/>
              </a:spcBef>
              <a:spcAft>
                <a:spcPts val="0"/>
              </a:spcAft>
              <a:buClr>
                <a:schemeClr val="dk1"/>
              </a:buClr>
              <a:buSzPct val="100000"/>
              <a:buFont typeface="Arial"/>
              <a:buChar char="•"/>
              <a:defRPr b="0" i="0" sz="1400" u="none" cap="none" strike="noStrike">
                <a:solidFill>
                  <a:schemeClr val="dk1"/>
                </a:solidFill>
                <a:latin typeface="Calibri"/>
                <a:ea typeface="Calibri"/>
                <a:cs typeface="Calibri"/>
                <a:sym typeface="Calibri"/>
              </a:defRPr>
            </a:lvl8pPr>
            <a:lvl9pPr indent="0" lvl="8" marL="2921000" marR="0" rtl="0" algn="l">
              <a:lnSpc>
                <a:spcPct val="90000"/>
              </a:lnSpc>
              <a:spcBef>
                <a:spcPts val="400"/>
              </a:spcBef>
              <a:spcAft>
                <a:spcPts val="0"/>
              </a:spcAft>
              <a:buClr>
                <a:schemeClr val="dk1"/>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171" name="Shape 171"/>
          <p:cNvSpPr txBox="1"/>
          <p:nvPr>
            <p:ph idx="10" type="dt"/>
          </p:nvPr>
        </p:nvSpPr>
        <p:spPr>
          <a:xfrm>
            <a:off x="628650" y="4767262"/>
            <a:ext cx="2057398" cy="273842"/>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900" u="none" cap="none" strike="noStrike">
                <a:solidFill>
                  <a:srgbClr val="888888"/>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172" name="Shape 172"/>
          <p:cNvSpPr txBox="1"/>
          <p:nvPr>
            <p:ph idx="11" type="ftr"/>
          </p:nvPr>
        </p:nvSpPr>
        <p:spPr>
          <a:xfrm>
            <a:off x="3028950" y="4767262"/>
            <a:ext cx="3086099" cy="273842"/>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900" u="none" cap="none" strike="noStrike">
                <a:solidFill>
                  <a:srgbClr val="888888"/>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173" name="Shape 173"/>
          <p:cNvSpPr txBox="1"/>
          <p:nvPr>
            <p:ph idx="12" type="sldNum"/>
          </p:nvPr>
        </p:nvSpPr>
        <p:spPr>
          <a:xfrm>
            <a:off x="6457950" y="4767262"/>
            <a:ext cx="2057398" cy="273842"/>
          </a:xfrm>
          <a:prstGeom prst="rect">
            <a:avLst/>
          </a:prstGeom>
          <a:noFill/>
          <a:ln>
            <a:noFill/>
          </a:ln>
        </p:spPr>
        <p:txBody>
          <a:bodyPr anchorCtr="0" anchor="ctr" bIns="34275" lIns="68575" rIns="68575" tIns="34275">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zh-TW" sz="9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直排標題及文字">
    <p:spTree>
      <p:nvGrpSpPr>
        <p:cNvPr id="174" name="Shape 174"/>
        <p:cNvGrpSpPr/>
        <p:nvPr/>
      </p:nvGrpSpPr>
      <p:grpSpPr>
        <a:xfrm>
          <a:off x="0" y="0"/>
          <a:ext cx="0" cy="0"/>
          <a:chOff x="0" y="0"/>
          <a:chExt cx="0" cy="0"/>
        </a:xfrm>
      </p:grpSpPr>
      <p:sp>
        <p:nvSpPr>
          <p:cNvPr id="175" name="Shape 175"/>
          <p:cNvSpPr txBox="1"/>
          <p:nvPr>
            <p:ph type="title"/>
          </p:nvPr>
        </p:nvSpPr>
        <p:spPr>
          <a:xfrm rot="5400000">
            <a:off x="5350073" y="1467444"/>
            <a:ext cx="4358877" cy="1971673"/>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chemeClr val="dk1"/>
              </a:buClr>
              <a:buFont typeface="Calibri"/>
              <a:buNone/>
              <a:defRPr b="0" i="0" sz="3300" u="none" cap="none" strike="noStrike">
                <a:solidFill>
                  <a:schemeClr val="dk1"/>
                </a:solidFill>
                <a:latin typeface="Calibri"/>
                <a:ea typeface="Calibri"/>
                <a:cs typeface="Calibri"/>
                <a:sym typeface="Calibri"/>
              </a:defRPr>
            </a:lvl1pPr>
            <a:lvl2pPr indent="0" lvl="1">
              <a:spcBef>
                <a:spcPts val="0"/>
              </a:spcBef>
              <a:buFont typeface="Arial"/>
              <a:buNone/>
              <a:defRPr sz="1400"/>
            </a:lvl2pPr>
            <a:lvl3pPr indent="0" lvl="2">
              <a:spcBef>
                <a:spcPts val="0"/>
              </a:spcBef>
              <a:buFont typeface="Arial"/>
              <a:buNone/>
              <a:defRPr sz="1400"/>
            </a:lvl3pPr>
            <a:lvl4pPr indent="0" lvl="3">
              <a:spcBef>
                <a:spcPts val="0"/>
              </a:spcBef>
              <a:buFont typeface="Arial"/>
              <a:buNone/>
              <a:defRPr sz="1400"/>
            </a:lvl4pPr>
            <a:lvl5pPr indent="0" lvl="4">
              <a:spcBef>
                <a:spcPts val="0"/>
              </a:spcBef>
              <a:buFont typeface="Arial"/>
              <a:buNone/>
              <a:defRPr sz="1400"/>
            </a:lvl5pPr>
            <a:lvl6pPr indent="0" lvl="5">
              <a:spcBef>
                <a:spcPts val="0"/>
              </a:spcBef>
              <a:buFont typeface="Arial"/>
              <a:buNone/>
              <a:defRPr sz="1400"/>
            </a:lvl6pPr>
            <a:lvl7pPr indent="0" lvl="6">
              <a:spcBef>
                <a:spcPts val="0"/>
              </a:spcBef>
              <a:buFont typeface="Arial"/>
              <a:buNone/>
              <a:defRPr sz="1400"/>
            </a:lvl7pPr>
            <a:lvl8pPr indent="0" lvl="7">
              <a:spcBef>
                <a:spcPts val="0"/>
              </a:spcBef>
              <a:buFont typeface="Arial"/>
              <a:buNone/>
              <a:defRPr sz="1400"/>
            </a:lvl8pPr>
            <a:lvl9pPr indent="0" lvl="8">
              <a:spcBef>
                <a:spcPts val="0"/>
              </a:spcBef>
              <a:buFont typeface="Arial"/>
              <a:buNone/>
              <a:defRPr sz="1400"/>
            </a:lvl9pPr>
          </a:lstStyle>
          <a:p/>
        </p:txBody>
      </p:sp>
      <p:sp>
        <p:nvSpPr>
          <p:cNvPr id="176" name="Shape 176"/>
          <p:cNvSpPr txBox="1"/>
          <p:nvPr>
            <p:ph idx="1" type="body"/>
          </p:nvPr>
        </p:nvSpPr>
        <p:spPr>
          <a:xfrm rot="5400000">
            <a:off x="1349572" y="-447079"/>
            <a:ext cx="4358877" cy="5800724"/>
          </a:xfrm>
          <a:prstGeom prst="rect">
            <a:avLst/>
          </a:prstGeom>
          <a:noFill/>
          <a:ln>
            <a:noFill/>
          </a:ln>
        </p:spPr>
        <p:txBody>
          <a:bodyPr anchorCtr="0" anchor="t" bIns="91425" lIns="91425" rIns="91425" tIns="91425"/>
          <a:lstStyle>
            <a:lvl1pPr indent="95250" lvl="0" marL="177800" marR="0" rtl="0" algn="l">
              <a:lnSpc>
                <a:spcPct val="90000"/>
              </a:lnSpc>
              <a:spcBef>
                <a:spcPts val="800"/>
              </a:spcBef>
              <a:spcAft>
                <a:spcPts val="0"/>
              </a:spcAft>
              <a:buClr>
                <a:schemeClr val="dk1"/>
              </a:buClr>
              <a:buSzPct val="100000"/>
              <a:buFont typeface="Arial"/>
              <a:buChar char="•"/>
              <a:defRPr b="0" i="0" sz="2100" u="none" cap="none" strike="noStrike">
                <a:solidFill>
                  <a:schemeClr val="dk1"/>
                </a:solidFill>
                <a:latin typeface="Calibri"/>
                <a:ea typeface="Calibri"/>
                <a:cs typeface="Calibri"/>
                <a:sym typeface="Calibri"/>
              </a:defRPr>
            </a:lvl1pPr>
            <a:lvl2pPr indent="50800" lvl="1" marL="520700" marR="0" rtl="0" algn="l">
              <a:lnSpc>
                <a:spcPct val="90000"/>
              </a:lnSpc>
              <a:spcBef>
                <a:spcPts val="4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2pPr>
            <a:lvl3pPr indent="19050" lvl="2" marL="863600" marR="0" rtl="0" algn="l">
              <a:lnSpc>
                <a:spcPct val="90000"/>
              </a:lnSpc>
              <a:spcBef>
                <a:spcPts val="400"/>
              </a:spcBef>
              <a:spcAft>
                <a:spcPts val="0"/>
              </a:spcAft>
              <a:buClr>
                <a:schemeClr val="dk1"/>
              </a:buClr>
              <a:buSzPct val="100000"/>
              <a:buFont typeface="Arial"/>
              <a:buChar char="•"/>
              <a:defRPr b="0" i="0" sz="1500" u="none" cap="none" strike="noStrike">
                <a:solidFill>
                  <a:schemeClr val="dk1"/>
                </a:solidFill>
                <a:latin typeface="Calibri"/>
                <a:ea typeface="Calibri"/>
                <a:cs typeface="Calibri"/>
                <a:sym typeface="Calibri"/>
              </a:defRPr>
            </a:lvl3pPr>
            <a:lvl4pPr indent="0" lvl="3" marL="1206500" marR="0" rtl="0" algn="l">
              <a:lnSpc>
                <a:spcPct val="90000"/>
              </a:lnSpc>
              <a:spcBef>
                <a:spcPts val="400"/>
              </a:spcBef>
              <a:spcAft>
                <a:spcPts val="0"/>
              </a:spcAft>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0" lvl="4" marL="1549400" marR="0" rtl="0" algn="l">
              <a:lnSpc>
                <a:spcPct val="90000"/>
              </a:lnSpc>
              <a:spcBef>
                <a:spcPts val="400"/>
              </a:spcBef>
              <a:spcAft>
                <a:spcPts val="0"/>
              </a:spcAft>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0" lvl="5" marL="1892300" marR="0" rtl="0" algn="l">
              <a:lnSpc>
                <a:spcPct val="90000"/>
              </a:lnSpc>
              <a:spcBef>
                <a:spcPts val="400"/>
              </a:spcBef>
              <a:spcAft>
                <a:spcPts val="0"/>
              </a:spcAft>
              <a:buClr>
                <a:schemeClr val="dk1"/>
              </a:buClr>
              <a:buSzPct val="100000"/>
              <a:buFont typeface="Arial"/>
              <a:buChar char="•"/>
              <a:defRPr b="0" i="0" sz="1400" u="none" cap="none" strike="noStrike">
                <a:solidFill>
                  <a:schemeClr val="dk1"/>
                </a:solidFill>
                <a:latin typeface="Calibri"/>
                <a:ea typeface="Calibri"/>
                <a:cs typeface="Calibri"/>
                <a:sym typeface="Calibri"/>
              </a:defRPr>
            </a:lvl6pPr>
            <a:lvl7pPr indent="0" lvl="6" marL="2235200" marR="0" rtl="0" algn="l">
              <a:lnSpc>
                <a:spcPct val="90000"/>
              </a:lnSpc>
              <a:spcBef>
                <a:spcPts val="400"/>
              </a:spcBef>
              <a:spcAft>
                <a:spcPts val="0"/>
              </a:spcAft>
              <a:buClr>
                <a:schemeClr val="dk1"/>
              </a:buClr>
              <a:buSzPct val="100000"/>
              <a:buFont typeface="Arial"/>
              <a:buChar char="•"/>
              <a:defRPr b="0" i="0" sz="1400" u="none" cap="none" strike="noStrike">
                <a:solidFill>
                  <a:schemeClr val="dk1"/>
                </a:solidFill>
                <a:latin typeface="Calibri"/>
                <a:ea typeface="Calibri"/>
                <a:cs typeface="Calibri"/>
                <a:sym typeface="Calibri"/>
              </a:defRPr>
            </a:lvl7pPr>
            <a:lvl8pPr indent="0" lvl="7" marL="2578100" marR="0" rtl="0" algn="l">
              <a:lnSpc>
                <a:spcPct val="90000"/>
              </a:lnSpc>
              <a:spcBef>
                <a:spcPts val="400"/>
              </a:spcBef>
              <a:spcAft>
                <a:spcPts val="0"/>
              </a:spcAft>
              <a:buClr>
                <a:schemeClr val="dk1"/>
              </a:buClr>
              <a:buSzPct val="100000"/>
              <a:buFont typeface="Arial"/>
              <a:buChar char="•"/>
              <a:defRPr b="0" i="0" sz="1400" u="none" cap="none" strike="noStrike">
                <a:solidFill>
                  <a:schemeClr val="dk1"/>
                </a:solidFill>
                <a:latin typeface="Calibri"/>
                <a:ea typeface="Calibri"/>
                <a:cs typeface="Calibri"/>
                <a:sym typeface="Calibri"/>
              </a:defRPr>
            </a:lvl8pPr>
            <a:lvl9pPr indent="0" lvl="8" marL="2921000" marR="0" rtl="0" algn="l">
              <a:lnSpc>
                <a:spcPct val="90000"/>
              </a:lnSpc>
              <a:spcBef>
                <a:spcPts val="400"/>
              </a:spcBef>
              <a:spcAft>
                <a:spcPts val="0"/>
              </a:spcAft>
              <a:buClr>
                <a:schemeClr val="dk1"/>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177" name="Shape 177"/>
          <p:cNvSpPr txBox="1"/>
          <p:nvPr>
            <p:ph idx="10" type="dt"/>
          </p:nvPr>
        </p:nvSpPr>
        <p:spPr>
          <a:xfrm>
            <a:off x="628650" y="4767262"/>
            <a:ext cx="2057398" cy="273842"/>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900" u="none" cap="none" strike="noStrike">
                <a:solidFill>
                  <a:srgbClr val="888888"/>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178" name="Shape 178"/>
          <p:cNvSpPr txBox="1"/>
          <p:nvPr>
            <p:ph idx="11" type="ftr"/>
          </p:nvPr>
        </p:nvSpPr>
        <p:spPr>
          <a:xfrm>
            <a:off x="3028950" y="4767262"/>
            <a:ext cx="3086099" cy="273842"/>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900" u="none" cap="none" strike="noStrike">
                <a:solidFill>
                  <a:srgbClr val="888888"/>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179" name="Shape 179"/>
          <p:cNvSpPr txBox="1"/>
          <p:nvPr>
            <p:ph idx="12" type="sldNum"/>
          </p:nvPr>
        </p:nvSpPr>
        <p:spPr>
          <a:xfrm>
            <a:off x="6457950" y="4767262"/>
            <a:ext cx="2057398" cy="273842"/>
          </a:xfrm>
          <a:prstGeom prst="rect">
            <a:avLst/>
          </a:prstGeom>
          <a:noFill/>
          <a:ln>
            <a:noFill/>
          </a:ln>
        </p:spPr>
        <p:txBody>
          <a:bodyPr anchorCtr="0" anchor="ctr" bIns="34275" lIns="68575" rIns="68575" tIns="34275">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zh-TW" sz="9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84" name="Shape 184"/>
        <p:cNvGrpSpPr/>
        <p:nvPr/>
      </p:nvGrpSpPr>
      <p:grpSpPr>
        <a:xfrm>
          <a:off x="0" y="0"/>
          <a:ext cx="0" cy="0"/>
          <a:chOff x="0" y="0"/>
          <a:chExt cx="0" cy="0"/>
        </a:xfrm>
      </p:grpSpPr>
      <p:sp>
        <p:nvSpPr>
          <p:cNvPr id="185" name="Shape 185"/>
          <p:cNvSpPr txBox="1"/>
          <p:nvPr>
            <p:ph type="title"/>
          </p:nvPr>
        </p:nvSpPr>
        <p:spPr>
          <a:xfrm>
            <a:off x="311700" y="445025"/>
            <a:ext cx="8520599" cy="5726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2800" u="none" cap="none" strike="noStrike">
                <a:solidFill>
                  <a:schemeClr val="dk1"/>
                </a:solidFill>
                <a:latin typeface="Arial"/>
                <a:ea typeface="Arial"/>
                <a:cs typeface="Arial"/>
                <a:sym typeface="Arial"/>
              </a:defRPr>
            </a:lvl1pPr>
            <a:lvl2pPr indent="0" lvl="1" rtl="0">
              <a:spcBef>
                <a:spcPts val="0"/>
              </a:spcBef>
              <a:buClr>
                <a:schemeClr val="dk1"/>
              </a:buClr>
              <a:buFont typeface="Arial"/>
              <a:buNone/>
              <a:defRPr sz="2800">
                <a:solidFill>
                  <a:schemeClr val="dk1"/>
                </a:solidFill>
              </a:defRPr>
            </a:lvl2pPr>
            <a:lvl3pPr indent="0" lvl="2" rtl="0">
              <a:spcBef>
                <a:spcPts val="0"/>
              </a:spcBef>
              <a:buClr>
                <a:schemeClr val="dk1"/>
              </a:buClr>
              <a:buFont typeface="Arial"/>
              <a:buNone/>
              <a:defRPr sz="2800">
                <a:solidFill>
                  <a:schemeClr val="dk1"/>
                </a:solidFill>
              </a:defRPr>
            </a:lvl3pPr>
            <a:lvl4pPr indent="0" lvl="3" rtl="0">
              <a:spcBef>
                <a:spcPts val="0"/>
              </a:spcBef>
              <a:buClr>
                <a:schemeClr val="dk1"/>
              </a:buClr>
              <a:buFont typeface="Arial"/>
              <a:buNone/>
              <a:defRPr sz="2800">
                <a:solidFill>
                  <a:schemeClr val="dk1"/>
                </a:solidFill>
              </a:defRPr>
            </a:lvl4pPr>
            <a:lvl5pPr indent="0" lvl="4" rtl="0">
              <a:spcBef>
                <a:spcPts val="0"/>
              </a:spcBef>
              <a:buClr>
                <a:schemeClr val="dk1"/>
              </a:buClr>
              <a:buFont typeface="Arial"/>
              <a:buNone/>
              <a:defRPr sz="2800">
                <a:solidFill>
                  <a:schemeClr val="dk1"/>
                </a:solidFill>
              </a:defRPr>
            </a:lvl5pPr>
            <a:lvl6pPr indent="0" lvl="5" rtl="0">
              <a:spcBef>
                <a:spcPts val="0"/>
              </a:spcBef>
              <a:buClr>
                <a:schemeClr val="dk1"/>
              </a:buClr>
              <a:buFont typeface="Arial"/>
              <a:buNone/>
              <a:defRPr sz="2800">
                <a:solidFill>
                  <a:schemeClr val="dk1"/>
                </a:solidFill>
              </a:defRPr>
            </a:lvl6pPr>
            <a:lvl7pPr indent="0" lvl="6" rtl="0">
              <a:spcBef>
                <a:spcPts val="0"/>
              </a:spcBef>
              <a:buClr>
                <a:schemeClr val="dk1"/>
              </a:buClr>
              <a:buFont typeface="Arial"/>
              <a:buNone/>
              <a:defRPr sz="2800">
                <a:solidFill>
                  <a:schemeClr val="dk1"/>
                </a:solidFill>
              </a:defRPr>
            </a:lvl7pPr>
            <a:lvl8pPr indent="0" lvl="7" rtl="0">
              <a:spcBef>
                <a:spcPts val="0"/>
              </a:spcBef>
              <a:buClr>
                <a:schemeClr val="dk1"/>
              </a:buClr>
              <a:buFont typeface="Arial"/>
              <a:buNone/>
              <a:defRPr sz="2800">
                <a:solidFill>
                  <a:schemeClr val="dk1"/>
                </a:solidFill>
              </a:defRPr>
            </a:lvl8pPr>
            <a:lvl9pPr indent="0" lvl="8" rtl="0">
              <a:spcBef>
                <a:spcPts val="0"/>
              </a:spcBef>
              <a:buClr>
                <a:schemeClr val="dk1"/>
              </a:buClr>
              <a:buFont typeface="Arial"/>
              <a:buNone/>
              <a:defRPr sz="2800">
                <a:solidFill>
                  <a:schemeClr val="dk1"/>
                </a:solidFill>
              </a:defRPr>
            </a:lvl9pPr>
          </a:lstStyle>
          <a:p/>
        </p:txBody>
      </p:sp>
      <p:sp>
        <p:nvSpPr>
          <p:cNvPr id="186" name="Shape 186"/>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dk2"/>
              </a:buClr>
              <a:buFont typeface="Arial"/>
              <a:buNone/>
              <a:defRPr b="0" i="0" sz="18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9pPr>
          </a:lstStyle>
          <a:p/>
        </p:txBody>
      </p:sp>
      <p:sp>
        <p:nvSpPr>
          <p:cNvPr id="187" name="Shape 187"/>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zh-TW"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88" name="Shape 188"/>
        <p:cNvGrpSpPr/>
        <p:nvPr/>
      </p:nvGrpSpPr>
      <p:grpSpPr>
        <a:xfrm>
          <a:off x="0" y="0"/>
          <a:ext cx="0" cy="0"/>
          <a:chOff x="0" y="0"/>
          <a:chExt cx="0" cy="0"/>
        </a:xfrm>
      </p:grpSpPr>
      <p:sp>
        <p:nvSpPr>
          <p:cNvPr id="189" name="Shape 189"/>
          <p:cNvSpPr txBox="1"/>
          <p:nvPr>
            <p:ph type="ctrTitle"/>
          </p:nvPr>
        </p:nvSpPr>
        <p:spPr>
          <a:xfrm>
            <a:off x="311708" y="744575"/>
            <a:ext cx="8520599" cy="2052599"/>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1pPr>
            <a:lvl2pPr indent="0" lvl="1" rtl="0" algn="ctr">
              <a:spcBef>
                <a:spcPts val="0"/>
              </a:spcBef>
              <a:buClr>
                <a:schemeClr val="dk1"/>
              </a:buClr>
              <a:buFont typeface="Arial"/>
              <a:buNone/>
              <a:defRPr sz="5200">
                <a:solidFill>
                  <a:schemeClr val="dk1"/>
                </a:solidFill>
              </a:defRPr>
            </a:lvl2pPr>
            <a:lvl3pPr indent="0" lvl="2" rtl="0" algn="ctr">
              <a:spcBef>
                <a:spcPts val="0"/>
              </a:spcBef>
              <a:buClr>
                <a:schemeClr val="dk1"/>
              </a:buClr>
              <a:buFont typeface="Arial"/>
              <a:buNone/>
              <a:defRPr sz="5200">
                <a:solidFill>
                  <a:schemeClr val="dk1"/>
                </a:solidFill>
              </a:defRPr>
            </a:lvl3pPr>
            <a:lvl4pPr indent="0" lvl="3" rtl="0" algn="ctr">
              <a:spcBef>
                <a:spcPts val="0"/>
              </a:spcBef>
              <a:buClr>
                <a:schemeClr val="dk1"/>
              </a:buClr>
              <a:buFont typeface="Arial"/>
              <a:buNone/>
              <a:defRPr sz="5200">
                <a:solidFill>
                  <a:schemeClr val="dk1"/>
                </a:solidFill>
              </a:defRPr>
            </a:lvl4pPr>
            <a:lvl5pPr indent="0" lvl="4" rtl="0" algn="ctr">
              <a:spcBef>
                <a:spcPts val="0"/>
              </a:spcBef>
              <a:buClr>
                <a:schemeClr val="dk1"/>
              </a:buClr>
              <a:buFont typeface="Arial"/>
              <a:buNone/>
              <a:defRPr sz="5200">
                <a:solidFill>
                  <a:schemeClr val="dk1"/>
                </a:solidFill>
              </a:defRPr>
            </a:lvl5pPr>
            <a:lvl6pPr indent="0" lvl="5" rtl="0" algn="ctr">
              <a:spcBef>
                <a:spcPts val="0"/>
              </a:spcBef>
              <a:buClr>
                <a:schemeClr val="dk1"/>
              </a:buClr>
              <a:buFont typeface="Arial"/>
              <a:buNone/>
              <a:defRPr sz="5200">
                <a:solidFill>
                  <a:schemeClr val="dk1"/>
                </a:solidFill>
              </a:defRPr>
            </a:lvl6pPr>
            <a:lvl7pPr indent="0" lvl="6" rtl="0" algn="ctr">
              <a:spcBef>
                <a:spcPts val="0"/>
              </a:spcBef>
              <a:buClr>
                <a:schemeClr val="dk1"/>
              </a:buClr>
              <a:buFont typeface="Arial"/>
              <a:buNone/>
              <a:defRPr sz="5200">
                <a:solidFill>
                  <a:schemeClr val="dk1"/>
                </a:solidFill>
              </a:defRPr>
            </a:lvl7pPr>
            <a:lvl8pPr indent="0" lvl="7" rtl="0" algn="ctr">
              <a:spcBef>
                <a:spcPts val="0"/>
              </a:spcBef>
              <a:buClr>
                <a:schemeClr val="dk1"/>
              </a:buClr>
              <a:buFont typeface="Arial"/>
              <a:buNone/>
              <a:defRPr sz="5200">
                <a:solidFill>
                  <a:schemeClr val="dk1"/>
                </a:solidFill>
              </a:defRPr>
            </a:lvl8pPr>
            <a:lvl9pPr indent="0" lvl="8" rtl="0" algn="ctr">
              <a:spcBef>
                <a:spcPts val="0"/>
              </a:spcBef>
              <a:buClr>
                <a:schemeClr val="dk1"/>
              </a:buClr>
              <a:buFont typeface="Arial"/>
              <a:buNone/>
              <a:defRPr sz="5200">
                <a:solidFill>
                  <a:schemeClr val="dk1"/>
                </a:solidFill>
              </a:defRPr>
            </a:lvl9pPr>
          </a:lstStyle>
          <a:p/>
        </p:txBody>
      </p:sp>
      <p:sp>
        <p:nvSpPr>
          <p:cNvPr id="190" name="Shape 190"/>
          <p:cNvSpPr txBox="1"/>
          <p:nvPr>
            <p:ph idx="1" type="subTitle"/>
          </p:nvPr>
        </p:nvSpPr>
        <p:spPr>
          <a:xfrm>
            <a:off x="311700" y="2834125"/>
            <a:ext cx="8520599" cy="792600"/>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1pPr>
            <a:lvl2pPr indent="0" lvl="1" marL="4572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2pPr>
            <a:lvl3pPr indent="0" lvl="2" marL="9144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3pPr>
            <a:lvl4pPr indent="0" lvl="3" marL="13716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4pPr>
            <a:lvl5pPr indent="0" lvl="4" marL="18288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5pPr>
            <a:lvl6pPr indent="0" lvl="5" marL="22860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6pPr>
            <a:lvl7pPr indent="0" lvl="6" marL="27432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7pPr>
            <a:lvl8pPr indent="0" lvl="7" marL="32004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8pPr>
            <a:lvl9pPr indent="0" lvl="8" marL="365760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9pPr>
          </a:lstStyle>
          <a:p/>
        </p:txBody>
      </p:sp>
      <p:sp>
        <p:nvSpPr>
          <p:cNvPr id="191" name="Shape 191"/>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zh-TW"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92" name="Shape 192"/>
        <p:cNvGrpSpPr/>
        <p:nvPr/>
      </p:nvGrpSpPr>
      <p:grpSpPr>
        <a:xfrm>
          <a:off x="0" y="0"/>
          <a:ext cx="0" cy="0"/>
          <a:chOff x="0" y="0"/>
          <a:chExt cx="0" cy="0"/>
        </a:xfrm>
      </p:grpSpPr>
      <p:sp>
        <p:nvSpPr>
          <p:cNvPr id="193" name="Shape 193"/>
          <p:cNvSpPr txBox="1"/>
          <p:nvPr>
            <p:ph type="title"/>
          </p:nvPr>
        </p:nvSpPr>
        <p:spPr>
          <a:xfrm>
            <a:off x="311700" y="2150850"/>
            <a:ext cx="8520599" cy="8418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1"/>
              </a:buClr>
              <a:buFont typeface="Arial"/>
              <a:buNone/>
              <a:defRPr b="0" i="0" sz="3600" u="none" cap="none" strike="noStrike">
                <a:solidFill>
                  <a:schemeClr val="dk1"/>
                </a:solidFill>
                <a:latin typeface="Arial"/>
                <a:ea typeface="Arial"/>
                <a:cs typeface="Arial"/>
                <a:sym typeface="Arial"/>
              </a:defRPr>
            </a:lvl1pPr>
            <a:lvl2pPr indent="0" lvl="1" rtl="0" algn="ctr">
              <a:spcBef>
                <a:spcPts val="0"/>
              </a:spcBef>
              <a:buClr>
                <a:schemeClr val="dk1"/>
              </a:buClr>
              <a:buFont typeface="Arial"/>
              <a:buNone/>
              <a:defRPr sz="3600">
                <a:solidFill>
                  <a:schemeClr val="dk1"/>
                </a:solidFill>
              </a:defRPr>
            </a:lvl2pPr>
            <a:lvl3pPr indent="0" lvl="2" rtl="0" algn="ctr">
              <a:spcBef>
                <a:spcPts val="0"/>
              </a:spcBef>
              <a:buClr>
                <a:schemeClr val="dk1"/>
              </a:buClr>
              <a:buFont typeface="Arial"/>
              <a:buNone/>
              <a:defRPr sz="3600">
                <a:solidFill>
                  <a:schemeClr val="dk1"/>
                </a:solidFill>
              </a:defRPr>
            </a:lvl3pPr>
            <a:lvl4pPr indent="0" lvl="3" rtl="0" algn="ctr">
              <a:spcBef>
                <a:spcPts val="0"/>
              </a:spcBef>
              <a:buClr>
                <a:schemeClr val="dk1"/>
              </a:buClr>
              <a:buFont typeface="Arial"/>
              <a:buNone/>
              <a:defRPr sz="3600">
                <a:solidFill>
                  <a:schemeClr val="dk1"/>
                </a:solidFill>
              </a:defRPr>
            </a:lvl4pPr>
            <a:lvl5pPr indent="0" lvl="4" rtl="0" algn="ctr">
              <a:spcBef>
                <a:spcPts val="0"/>
              </a:spcBef>
              <a:buClr>
                <a:schemeClr val="dk1"/>
              </a:buClr>
              <a:buFont typeface="Arial"/>
              <a:buNone/>
              <a:defRPr sz="3600">
                <a:solidFill>
                  <a:schemeClr val="dk1"/>
                </a:solidFill>
              </a:defRPr>
            </a:lvl5pPr>
            <a:lvl6pPr indent="0" lvl="5" rtl="0" algn="ctr">
              <a:spcBef>
                <a:spcPts val="0"/>
              </a:spcBef>
              <a:buClr>
                <a:schemeClr val="dk1"/>
              </a:buClr>
              <a:buFont typeface="Arial"/>
              <a:buNone/>
              <a:defRPr sz="3600">
                <a:solidFill>
                  <a:schemeClr val="dk1"/>
                </a:solidFill>
              </a:defRPr>
            </a:lvl6pPr>
            <a:lvl7pPr indent="0" lvl="6" rtl="0" algn="ctr">
              <a:spcBef>
                <a:spcPts val="0"/>
              </a:spcBef>
              <a:buClr>
                <a:schemeClr val="dk1"/>
              </a:buClr>
              <a:buFont typeface="Arial"/>
              <a:buNone/>
              <a:defRPr sz="3600">
                <a:solidFill>
                  <a:schemeClr val="dk1"/>
                </a:solidFill>
              </a:defRPr>
            </a:lvl7pPr>
            <a:lvl8pPr indent="0" lvl="7" rtl="0" algn="ctr">
              <a:spcBef>
                <a:spcPts val="0"/>
              </a:spcBef>
              <a:buClr>
                <a:schemeClr val="dk1"/>
              </a:buClr>
              <a:buFont typeface="Arial"/>
              <a:buNone/>
              <a:defRPr sz="3600">
                <a:solidFill>
                  <a:schemeClr val="dk1"/>
                </a:solidFill>
              </a:defRPr>
            </a:lvl8pPr>
            <a:lvl9pPr indent="0" lvl="8" rtl="0" algn="ctr">
              <a:spcBef>
                <a:spcPts val="0"/>
              </a:spcBef>
              <a:buClr>
                <a:schemeClr val="dk1"/>
              </a:buClr>
              <a:buFont typeface="Arial"/>
              <a:buNone/>
              <a:defRPr sz="3600">
                <a:solidFill>
                  <a:schemeClr val="dk1"/>
                </a:solidFill>
              </a:defRPr>
            </a:lvl9pPr>
          </a:lstStyle>
          <a:p/>
        </p:txBody>
      </p:sp>
      <p:sp>
        <p:nvSpPr>
          <p:cNvPr id="194" name="Shape 194"/>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zh-TW"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95" name="Shape 195"/>
        <p:cNvGrpSpPr/>
        <p:nvPr/>
      </p:nvGrpSpPr>
      <p:grpSpPr>
        <a:xfrm>
          <a:off x="0" y="0"/>
          <a:ext cx="0" cy="0"/>
          <a:chOff x="0" y="0"/>
          <a:chExt cx="0" cy="0"/>
        </a:xfrm>
      </p:grpSpPr>
      <p:sp>
        <p:nvSpPr>
          <p:cNvPr id="196" name="Shape 196"/>
          <p:cNvSpPr txBox="1"/>
          <p:nvPr>
            <p:ph type="title"/>
          </p:nvPr>
        </p:nvSpPr>
        <p:spPr>
          <a:xfrm>
            <a:off x="311700" y="445025"/>
            <a:ext cx="8520599" cy="5726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2800" u="none" cap="none" strike="noStrike">
                <a:solidFill>
                  <a:schemeClr val="dk1"/>
                </a:solidFill>
                <a:latin typeface="Arial"/>
                <a:ea typeface="Arial"/>
                <a:cs typeface="Arial"/>
                <a:sym typeface="Arial"/>
              </a:defRPr>
            </a:lvl1pPr>
            <a:lvl2pPr indent="0" lvl="1" rtl="0">
              <a:spcBef>
                <a:spcPts val="0"/>
              </a:spcBef>
              <a:buClr>
                <a:schemeClr val="dk1"/>
              </a:buClr>
              <a:buFont typeface="Arial"/>
              <a:buNone/>
              <a:defRPr sz="2800">
                <a:solidFill>
                  <a:schemeClr val="dk1"/>
                </a:solidFill>
              </a:defRPr>
            </a:lvl2pPr>
            <a:lvl3pPr indent="0" lvl="2" rtl="0">
              <a:spcBef>
                <a:spcPts val="0"/>
              </a:spcBef>
              <a:buClr>
                <a:schemeClr val="dk1"/>
              </a:buClr>
              <a:buFont typeface="Arial"/>
              <a:buNone/>
              <a:defRPr sz="2800">
                <a:solidFill>
                  <a:schemeClr val="dk1"/>
                </a:solidFill>
              </a:defRPr>
            </a:lvl3pPr>
            <a:lvl4pPr indent="0" lvl="3" rtl="0">
              <a:spcBef>
                <a:spcPts val="0"/>
              </a:spcBef>
              <a:buClr>
                <a:schemeClr val="dk1"/>
              </a:buClr>
              <a:buFont typeface="Arial"/>
              <a:buNone/>
              <a:defRPr sz="2800">
                <a:solidFill>
                  <a:schemeClr val="dk1"/>
                </a:solidFill>
              </a:defRPr>
            </a:lvl4pPr>
            <a:lvl5pPr indent="0" lvl="4" rtl="0">
              <a:spcBef>
                <a:spcPts val="0"/>
              </a:spcBef>
              <a:buClr>
                <a:schemeClr val="dk1"/>
              </a:buClr>
              <a:buFont typeface="Arial"/>
              <a:buNone/>
              <a:defRPr sz="2800">
                <a:solidFill>
                  <a:schemeClr val="dk1"/>
                </a:solidFill>
              </a:defRPr>
            </a:lvl5pPr>
            <a:lvl6pPr indent="0" lvl="5" rtl="0">
              <a:spcBef>
                <a:spcPts val="0"/>
              </a:spcBef>
              <a:buClr>
                <a:schemeClr val="dk1"/>
              </a:buClr>
              <a:buFont typeface="Arial"/>
              <a:buNone/>
              <a:defRPr sz="2800">
                <a:solidFill>
                  <a:schemeClr val="dk1"/>
                </a:solidFill>
              </a:defRPr>
            </a:lvl6pPr>
            <a:lvl7pPr indent="0" lvl="6" rtl="0">
              <a:spcBef>
                <a:spcPts val="0"/>
              </a:spcBef>
              <a:buClr>
                <a:schemeClr val="dk1"/>
              </a:buClr>
              <a:buFont typeface="Arial"/>
              <a:buNone/>
              <a:defRPr sz="2800">
                <a:solidFill>
                  <a:schemeClr val="dk1"/>
                </a:solidFill>
              </a:defRPr>
            </a:lvl7pPr>
            <a:lvl8pPr indent="0" lvl="7" rtl="0">
              <a:spcBef>
                <a:spcPts val="0"/>
              </a:spcBef>
              <a:buClr>
                <a:schemeClr val="dk1"/>
              </a:buClr>
              <a:buFont typeface="Arial"/>
              <a:buNone/>
              <a:defRPr sz="2800">
                <a:solidFill>
                  <a:schemeClr val="dk1"/>
                </a:solidFill>
              </a:defRPr>
            </a:lvl8pPr>
            <a:lvl9pPr indent="0" lvl="8" rtl="0">
              <a:spcBef>
                <a:spcPts val="0"/>
              </a:spcBef>
              <a:buClr>
                <a:schemeClr val="dk1"/>
              </a:buClr>
              <a:buFont typeface="Arial"/>
              <a:buNone/>
              <a:defRPr sz="2800">
                <a:solidFill>
                  <a:schemeClr val="dk1"/>
                </a:solidFill>
              </a:defRPr>
            </a:lvl9pPr>
          </a:lstStyle>
          <a:p/>
        </p:txBody>
      </p:sp>
      <p:sp>
        <p:nvSpPr>
          <p:cNvPr id="197" name="Shape 197"/>
          <p:cNvSpPr txBox="1"/>
          <p:nvPr>
            <p:ph idx="1" type="body"/>
          </p:nvPr>
        </p:nvSpPr>
        <p:spPr>
          <a:xfrm>
            <a:off x="311700" y="1152475"/>
            <a:ext cx="3999899" cy="3416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9pPr>
          </a:lstStyle>
          <a:p/>
        </p:txBody>
      </p:sp>
      <p:sp>
        <p:nvSpPr>
          <p:cNvPr id="198" name="Shape 198"/>
          <p:cNvSpPr txBox="1"/>
          <p:nvPr>
            <p:ph idx="2" type="body"/>
          </p:nvPr>
        </p:nvSpPr>
        <p:spPr>
          <a:xfrm>
            <a:off x="4832400" y="1152475"/>
            <a:ext cx="3999899" cy="3416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9pPr>
          </a:lstStyle>
          <a:p/>
        </p:txBody>
      </p:sp>
      <p:sp>
        <p:nvSpPr>
          <p:cNvPr id="199" name="Shape 199"/>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zh-TW"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zh-TW"/>
              <a:t>‹#›</a:t>
            </a:fld>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00" name="Shape 200"/>
        <p:cNvGrpSpPr/>
        <p:nvPr/>
      </p:nvGrpSpPr>
      <p:grpSpPr>
        <a:xfrm>
          <a:off x="0" y="0"/>
          <a:ext cx="0" cy="0"/>
          <a:chOff x="0" y="0"/>
          <a:chExt cx="0" cy="0"/>
        </a:xfrm>
      </p:grpSpPr>
      <p:sp>
        <p:nvSpPr>
          <p:cNvPr id="201" name="Shape 201"/>
          <p:cNvSpPr txBox="1"/>
          <p:nvPr>
            <p:ph type="title"/>
          </p:nvPr>
        </p:nvSpPr>
        <p:spPr>
          <a:xfrm>
            <a:off x="311700" y="445025"/>
            <a:ext cx="8520599" cy="5726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2800" u="none" cap="none" strike="noStrike">
                <a:solidFill>
                  <a:schemeClr val="dk1"/>
                </a:solidFill>
                <a:latin typeface="Arial"/>
                <a:ea typeface="Arial"/>
                <a:cs typeface="Arial"/>
                <a:sym typeface="Arial"/>
              </a:defRPr>
            </a:lvl1pPr>
            <a:lvl2pPr indent="0" lvl="1" rtl="0">
              <a:spcBef>
                <a:spcPts val="0"/>
              </a:spcBef>
              <a:buClr>
                <a:schemeClr val="dk1"/>
              </a:buClr>
              <a:buFont typeface="Arial"/>
              <a:buNone/>
              <a:defRPr sz="2800">
                <a:solidFill>
                  <a:schemeClr val="dk1"/>
                </a:solidFill>
              </a:defRPr>
            </a:lvl2pPr>
            <a:lvl3pPr indent="0" lvl="2" rtl="0">
              <a:spcBef>
                <a:spcPts val="0"/>
              </a:spcBef>
              <a:buClr>
                <a:schemeClr val="dk1"/>
              </a:buClr>
              <a:buFont typeface="Arial"/>
              <a:buNone/>
              <a:defRPr sz="2800">
                <a:solidFill>
                  <a:schemeClr val="dk1"/>
                </a:solidFill>
              </a:defRPr>
            </a:lvl3pPr>
            <a:lvl4pPr indent="0" lvl="3" rtl="0">
              <a:spcBef>
                <a:spcPts val="0"/>
              </a:spcBef>
              <a:buClr>
                <a:schemeClr val="dk1"/>
              </a:buClr>
              <a:buFont typeface="Arial"/>
              <a:buNone/>
              <a:defRPr sz="2800">
                <a:solidFill>
                  <a:schemeClr val="dk1"/>
                </a:solidFill>
              </a:defRPr>
            </a:lvl4pPr>
            <a:lvl5pPr indent="0" lvl="4" rtl="0">
              <a:spcBef>
                <a:spcPts val="0"/>
              </a:spcBef>
              <a:buClr>
                <a:schemeClr val="dk1"/>
              </a:buClr>
              <a:buFont typeface="Arial"/>
              <a:buNone/>
              <a:defRPr sz="2800">
                <a:solidFill>
                  <a:schemeClr val="dk1"/>
                </a:solidFill>
              </a:defRPr>
            </a:lvl5pPr>
            <a:lvl6pPr indent="0" lvl="5" rtl="0">
              <a:spcBef>
                <a:spcPts val="0"/>
              </a:spcBef>
              <a:buClr>
                <a:schemeClr val="dk1"/>
              </a:buClr>
              <a:buFont typeface="Arial"/>
              <a:buNone/>
              <a:defRPr sz="2800">
                <a:solidFill>
                  <a:schemeClr val="dk1"/>
                </a:solidFill>
              </a:defRPr>
            </a:lvl6pPr>
            <a:lvl7pPr indent="0" lvl="6" rtl="0">
              <a:spcBef>
                <a:spcPts val="0"/>
              </a:spcBef>
              <a:buClr>
                <a:schemeClr val="dk1"/>
              </a:buClr>
              <a:buFont typeface="Arial"/>
              <a:buNone/>
              <a:defRPr sz="2800">
                <a:solidFill>
                  <a:schemeClr val="dk1"/>
                </a:solidFill>
              </a:defRPr>
            </a:lvl7pPr>
            <a:lvl8pPr indent="0" lvl="7" rtl="0">
              <a:spcBef>
                <a:spcPts val="0"/>
              </a:spcBef>
              <a:buClr>
                <a:schemeClr val="dk1"/>
              </a:buClr>
              <a:buFont typeface="Arial"/>
              <a:buNone/>
              <a:defRPr sz="2800">
                <a:solidFill>
                  <a:schemeClr val="dk1"/>
                </a:solidFill>
              </a:defRPr>
            </a:lvl8pPr>
            <a:lvl9pPr indent="0" lvl="8" rtl="0">
              <a:spcBef>
                <a:spcPts val="0"/>
              </a:spcBef>
              <a:buClr>
                <a:schemeClr val="dk1"/>
              </a:buClr>
              <a:buFont typeface="Arial"/>
              <a:buNone/>
              <a:defRPr sz="2800">
                <a:solidFill>
                  <a:schemeClr val="dk1"/>
                </a:solidFill>
              </a:defRPr>
            </a:lvl9pPr>
          </a:lstStyle>
          <a:p/>
        </p:txBody>
      </p:sp>
      <p:sp>
        <p:nvSpPr>
          <p:cNvPr id="202" name="Shape 202"/>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zh-TW"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03" name="Shape 203"/>
        <p:cNvGrpSpPr/>
        <p:nvPr/>
      </p:nvGrpSpPr>
      <p:grpSpPr>
        <a:xfrm>
          <a:off x="0" y="0"/>
          <a:ext cx="0" cy="0"/>
          <a:chOff x="0" y="0"/>
          <a:chExt cx="0" cy="0"/>
        </a:xfrm>
      </p:grpSpPr>
      <p:sp>
        <p:nvSpPr>
          <p:cNvPr id="204" name="Shape 204"/>
          <p:cNvSpPr txBox="1"/>
          <p:nvPr>
            <p:ph type="title"/>
          </p:nvPr>
        </p:nvSpPr>
        <p:spPr>
          <a:xfrm>
            <a:off x="311700" y="555600"/>
            <a:ext cx="2807999" cy="755699"/>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1"/>
              </a:buClr>
              <a:buFont typeface="Arial"/>
              <a:buNone/>
              <a:defRPr b="0" i="0" sz="2400" u="none" cap="none" strike="noStrike">
                <a:solidFill>
                  <a:schemeClr val="dk1"/>
                </a:solidFill>
                <a:latin typeface="Arial"/>
                <a:ea typeface="Arial"/>
                <a:cs typeface="Arial"/>
                <a:sym typeface="Arial"/>
              </a:defRPr>
            </a:lvl1pPr>
            <a:lvl2pPr indent="0" lvl="1" rtl="0">
              <a:spcBef>
                <a:spcPts val="0"/>
              </a:spcBef>
              <a:buClr>
                <a:schemeClr val="dk1"/>
              </a:buClr>
              <a:buFont typeface="Arial"/>
              <a:buNone/>
              <a:defRPr sz="2400">
                <a:solidFill>
                  <a:schemeClr val="dk1"/>
                </a:solidFill>
              </a:defRPr>
            </a:lvl2pPr>
            <a:lvl3pPr indent="0" lvl="2" rtl="0">
              <a:spcBef>
                <a:spcPts val="0"/>
              </a:spcBef>
              <a:buClr>
                <a:schemeClr val="dk1"/>
              </a:buClr>
              <a:buFont typeface="Arial"/>
              <a:buNone/>
              <a:defRPr sz="2400">
                <a:solidFill>
                  <a:schemeClr val="dk1"/>
                </a:solidFill>
              </a:defRPr>
            </a:lvl3pPr>
            <a:lvl4pPr indent="0" lvl="3" rtl="0">
              <a:spcBef>
                <a:spcPts val="0"/>
              </a:spcBef>
              <a:buClr>
                <a:schemeClr val="dk1"/>
              </a:buClr>
              <a:buFont typeface="Arial"/>
              <a:buNone/>
              <a:defRPr sz="2400">
                <a:solidFill>
                  <a:schemeClr val="dk1"/>
                </a:solidFill>
              </a:defRPr>
            </a:lvl4pPr>
            <a:lvl5pPr indent="0" lvl="4" rtl="0">
              <a:spcBef>
                <a:spcPts val="0"/>
              </a:spcBef>
              <a:buClr>
                <a:schemeClr val="dk1"/>
              </a:buClr>
              <a:buFont typeface="Arial"/>
              <a:buNone/>
              <a:defRPr sz="2400">
                <a:solidFill>
                  <a:schemeClr val="dk1"/>
                </a:solidFill>
              </a:defRPr>
            </a:lvl5pPr>
            <a:lvl6pPr indent="0" lvl="5" rtl="0">
              <a:spcBef>
                <a:spcPts val="0"/>
              </a:spcBef>
              <a:buClr>
                <a:schemeClr val="dk1"/>
              </a:buClr>
              <a:buFont typeface="Arial"/>
              <a:buNone/>
              <a:defRPr sz="2400">
                <a:solidFill>
                  <a:schemeClr val="dk1"/>
                </a:solidFill>
              </a:defRPr>
            </a:lvl6pPr>
            <a:lvl7pPr indent="0" lvl="6" rtl="0">
              <a:spcBef>
                <a:spcPts val="0"/>
              </a:spcBef>
              <a:buClr>
                <a:schemeClr val="dk1"/>
              </a:buClr>
              <a:buFont typeface="Arial"/>
              <a:buNone/>
              <a:defRPr sz="2400">
                <a:solidFill>
                  <a:schemeClr val="dk1"/>
                </a:solidFill>
              </a:defRPr>
            </a:lvl7pPr>
            <a:lvl8pPr indent="0" lvl="7" rtl="0">
              <a:spcBef>
                <a:spcPts val="0"/>
              </a:spcBef>
              <a:buClr>
                <a:schemeClr val="dk1"/>
              </a:buClr>
              <a:buFont typeface="Arial"/>
              <a:buNone/>
              <a:defRPr sz="2400">
                <a:solidFill>
                  <a:schemeClr val="dk1"/>
                </a:solidFill>
              </a:defRPr>
            </a:lvl8pPr>
            <a:lvl9pPr indent="0" lvl="8" rtl="0">
              <a:spcBef>
                <a:spcPts val="0"/>
              </a:spcBef>
              <a:buClr>
                <a:schemeClr val="dk1"/>
              </a:buClr>
              <a:buFont typeface="Arial"/>
              <a:buNone/>
              <a:defRPr sz="2400">
                <a:solidFill>
                  <a:schemeClr val="dk1"/>
                </a:solidFill>
              </a:defRPr>
            </a:lvl9pPr>
          </a:lstStyle>
          <a:p/>
        </p:txBody>
      </p:sp>
      <p:sp>
        <p:nvSpPr>
          <p:cNvPr id="205" name="Shape 205"/>
          <p:cNvSpPr txBox="1"/>
          <p:nvPr>
            <p:ph idx="1" type="body"/>
          </p:nvPr>
        </p:nvSpPr>
        <p:spPr>
          <a:xfrm>
            <a:off x="311700" y="1389600"/>
            <a:ext cx="2807999" cy="3179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Font typeface="Arial"/>
              <a:buNone/>
              <a:defRPr b="0" i="0" sz="1200" u="none" cap="none" strike="noStrike">
                <a:solidFill>
                  <a:schemeClr val="dk2"/>
                </a:solidFill>
                <a:latin typeface="Arial"/>
                <a:ea typeface="Arial"/>
                <a:cs typeface="Arial"/>
                <a:sym typeface="Arial"/>
              </a:defRPr>
            </a:lvl9pPr>
          </a:lstStyle>
          <a:p/>
        </p:txBody>
      </p:sp>
      <p:sp>
        <p:nvSpPr>
          <p:cNvPr id="206" name="Shape 206"/>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zh-TW"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207" name="Shape 207"/>
        <p:cNvGrpSpPr/>
        <p:nvPr/>
      </p:nvGrpSpPr>
      <p:grpSpPr>
        <a:xfrm>
          <a:off x="0" y="0"/>
          <a:ext cx="0" cy="0"/>
          <a:chOff x="0" y="0"/>
          <a:chExt cx="0" cy="0"/>
        </a:xfrm>
      </p:grpSpPr>
      <p:sp>
        <p:nvSpPr>
          <p:cNvPr id="208" name="Shape 208"/>
          <p:cNvSpPr txBox="1"/>
          <p:nvPr>
            <p:ph type="title"/>
          </p:nvPr>
        </p:nvSpPr>
        <p:spPr>
          <a:xfrm>
            <a:off x="490250" y="450150"/>
            <a:ext cx="6367800" cy="40908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dk1"/>
              </a:buClr>
              <a:buFont typeface="Arial"/>
              <a:buNone/>
              <a:defRPr b="0" i="0" sz="4800" u="none" cap="none" strike="noStrike">
                <a:solidFill>
                  <a:schemeClr val="dk1"/>
                </a:solidFill>
                <a:latin typeface="Arial"/>
                <a:ea typeface="Arial"/>
                <a:cs typeface="Arial"/>
                <a:sym typeface="Arial"/>
              </a:defRPr>
            </a:lvl1pPr>
            <a:lvl2pPr indent="0" lvl="1" rtl="0">
              <a:spcBef>
                <a:spcPts val="0"/>
              </a:spcBef>
              <a:buClr>
                <a:schemeClr val="dk1"/>
              </a:buClr>
              <a:buFont typeface="Arial"/>
              <a:buNone/>
              <a:defRPr sz="4800">
                <a:solidFill>
                  <a:schemeClr val="dk1"/>
                </a:solidFill>
              </a:defRPr>
            </a:lvl2pPr>
            <a:lvl3pPr indent="0" lvl="2" rtl="0">
              <a:spcBef>
                <a:spcPts val="0"/>
              </a:spcBef>
              <a:buClr>
                <a:schemeClr val="dk1"/>
              </a:buClr>
              <a:buFont typeface="Arial"/>
              <a:buNone/>
              <a:defRPr sz="4800">
                <a:solidFill>
                  <a:schemeClr val="dk1"/>
                </a:solidFill>
              </a:defRPr>
            </a:lvl3pPr>
            <a:lvl4pPr indent="0" lvl="3" rtl="0">
              <a:spcBef>
                <a:spcPts val="0"/>
              </a:spcBef>
              <a:buClr>
                <a:schemeClr val="dk1"/>
              </a:buClr>
              <a:buFont typeface="Arial"/>
              <a:buNone/>
              <a:defRPr sz="4800">
                <a:solidFill>
                  <a:schemeClr val="dk1"/>
                </a:solidFill>
              </a:defRPr>
            </a:lvl4pPr>
            <a:lvl5pPr indent="0" lvl="4" rtl="0">
              <a:spcBef>
                <a:spcPts val="0"/>
              </a:spcBef>
              <a:buClr>
                <a:schemeClr val="dk1"/>
              </a:buClr>
              <a:buFont typeface="Arial"/>
              <a:buNone/>
              <a:defRPr sz="4800">
                <a:solidFill>
                  <a:schemeClr val="dk1"/>
                </a:solidFill>
              </a:defRPr>
            </a:lvl5pPr>
            <a:lvl6pPr indent="0" lvl="5" rtl="0">
              <a:spcBef>
                <a:spcPts val="0"/>
              </a:spcBef>
              <a:buClr>
                <a:schemeClr val="dk1"/>
              </a:buClr>
              <a:buFont typeface="Arial"/>
              <a:buNone/>
              <a:defRPr sz="4800">
                <a:solidFill>
                  <a:schemeClr val="dk1"/>
                </a:solidFill>
              </a:defRPr>
            </a:lvl6pPr>
            <a:lvl7pPr indent="0" lvl="6" rtl="0">
              <a:spcBef>
                <a:spcPts val="0"/>
              </a:spcBef>
              <a:buClr>
                <a:schemeClr val="dk1"/>
              </a:buClr>
              <a:buFont typeface="Arial"/>
              <a:buNone/>
              <a:defRPr sz="4800">
                <a:solidFill>
                  <a:schemeClr val="dk1"/>
                </a:solidFill>
              </a:defRPr>
            </a:lvl7pPr>
            <a:lvl8pPr indent="0" lvl="7" rtl="0">
              <a:spcBef>
                <a:spcPts val="0"/>
              </a:spcBef>
              <a:buClr>
                <a:schemeClr val="dk1"/>
              </a:buClr>
              <a:buFont typeface="Arial"/>
              <a:buNone/>
              <a:defRPr sz="4800">
                <a:solidFill>
                  <a:schemeClr val="dk1"/>
                </a:solidFill>
              </a:defRPr>
            </a:lvl8pPr>
            <a:lvl9pPr indent="0" lvl="8" rtl="0">
              <a:spcBef>
                <a:spcPts val="0"/>
              </a:spcBef>
              <a:buClr>
                <a:schemeClr val="dk1"/>
              </a:buClr>
              <a:buFont typeface="Arial"/>
              <a:buNone/>
              <a:defRPr sz="4800">
                <a:solidFill>
                  <a:schemeClr val="dk1"/>
                </a:solidFill>
              </a:defRPr>
            </a:lvl9pPr>
          </a:lstStyle>
          <a:p/>
        </p:txBody>
      </p:sp>
      <p:sp>
        <p:nvSpPr>
          <p:cNvPr id="209" name="Shape 209"/>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zh-TW"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210" name="Shape 210"/>
        <p:cNvGrpSpPr/>
        <p:nvPr/>
      </p:nvGrpSpPr>
      <p:grpSpPr>
        <a:xfrm>
          <a:off x="0" y="0"/>
          <a:ext cx="0" cy="0"/>
          <a:chOff x="0" y="0"/>
          <a:chExt cx="0" cy="0"/>
        </a:xfrm>
      </p:grpSpPr>
      <p:sp>
        <p:nvSpPr>
          <p:cNvPr id="211" name="Shape 211"/>
          <p:cNvSpPr/>
          <p:nvPr/>
        </p:nvSpPr>
        <p:spPr>
          <a:xfrm>
            <a:off x="4572000" y="-125"/>
            <a:ext cx="4572000" cy="5143499"/>
          </a:xfrm>
          <a:prstGeom prst="rect">
            <a:avLst/>
          </a:prstGeom>
          <a:solidFill>
            <a:schemeClr val="lt2"/>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12" name="Shape 212"/>
          <p:cNvSpPr txBox="1"/>
          <p:nvPr>
            <p:ph type="title"/>
          </p:nvPr>
        </p:nvSpPr>
        <p:spPr>
          <a:xfrm>
            <a:off x="265500" y="1233175"/>
            <a:ext cx="4045199" cy="148230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chemeClr val="dk1"/>
              </a:buClr>
              <a:buFont typeface="Arial"/>
              <a:buNone/>
              <a:defRPr b="0" i="0" sz="4200" u="none" cap="none" strike="noStrike">
                <a:solidFill>
                  <a:schemeClr val="dk1"/>
                </a:solidFill>
                <a:latin typeface="Arial"/>
                <a:ea typeface="Arial"/>
                <a:cs typeface="Arial"/>
                <a:sym typeface="Arial"/>
              </a:defRPr>
            </a:lvl1pPr>
            <a:lvl2pPr indent="0" lvl="1" rtl="0" algn="ctr">
              <a:spcBef>
                <a:spcPts val="0"/>
              </a:spcBef>
              <a:buClr>
                <a:schemeClr val="dk1"/>
              </a:buClr>
              <a:buFont typeface="Arial"/>
              <a:buNone/>
              <a:defRPr sz="4200">
                <a:solidFill>
                  <a:schemeClr val="dk1"/>
                </a:solidFill>
              </a:defRPr>
            </a:lvl2pPr>
            <a:lvl3pPr indent="0" lvl="2" rtl="0" algn="ctr">
              <a:spcBef>
                <a:spcPts val="0"/>
              </a:spcBef>
              <a:buClr>
                <a:schemeClr val="dk1"/>
              </a:buClr>
              <a:buFont typeface="Arial"/>
              <a:buNone/>
              <a:defRPr sz="4200">
                <a:solidFill>
                  <a:schemeClr val="dk1"/>
                </a:solidFill>
              </a:defRPr>
            </a:lvl3pPr>
            <a:lvl4pPr indent="0" lvl="3" rtl="0" algn="ctr">
              <a:spcBef>
                <a:spcPts val="0"/>
              </a:spcBef>
              <a:buClr>
                <a:schemeClr val="dk1"/>
              </a:buClr>
              <a:buFont typeface="Arial"/>
              <a:buNone/>
              <a:defRPr sz="4200">
                <a:solidFill>
                  <a:schemeClr val="dk1"/>
                </a:solidFill>
              </a:defRPr>
            </a:lvl4pPr>
            <a:lvl5pPr indent="0" lvl="4" rtl="0" algn="ctr">
              <a:spcBef>
                <a:spcPts val="0"/>
              </a:spcBef>
              <a:buClr>
                <a:schemeClr val="dk1"/>
              </a:buClr>
              <a:buFont typeface="Arial"/>
              <a:buNone/>
              <a:defRPr sz="4200">
                <a:solidFill>
                  <a:schemeClr val="dk1"/>
                </a:solidFill>
              </a:defRPr>
            </a:lvl5pPr>
            <a:lvl6pPr indent="0" lvl="5" rtl="0" algn="ctr">
              <a:spcBef>
                <a:spcPts val="0"/>
              </a:spcBef>
              <a:buClr>
                <a:schemeClr val="dk1"/>
              </a:buClr>
              <a:buFont typeface="Arial"/>
              <a:buNone/>
              <a:defRPr sz="4200">
                <a:solidFill>
                  <a:schemeClr val="dk1"/>
                </a:solidFill>
              </a:defRPr>
            </a:lvl6pPr>
            <a:lvl7pPr indent="0" lvl="6" rtl="0" algn="ctr">
              <a:spcBef>
                <a:spcPts val="0"/>
              </a:spcBef>
              <a:buClr>
                <a:schemeClr val="dk1"/>
              </a:buClr>
              <a:buFont typeface="Arial"/>
              <a:buNone/>
              <a:defRPr sz="4200">
                <a:solidFill>
                  <a:schemeClr val="dk1"/>
                </a:solidFill>
              </a:defRPr>
            </a:lvl7pPr>
            <a:lvl8pPr indent="0" lvl="7" rtl="0" algn="ctr">
              <a:spcBef>
                <a:spcPts val="0"/>
              </a:spcBef>
              <a:buClr>
                <a:schemeClr val="dk1"/>
              </a:buClr>
              <a:buFont typeface="Arial"/>
              <a:buNone/>
              <a:defRPr sz="4200">
                <a:solidFill>
                  <a:schemeClr val="dk1"/>
                </a:solidFill>
              </a:defRPr>
            </a:lvl8pPr>
            <a:lvl9pPr indent="0" lvl="8" rtl="0" algn="ctr">
              <a:spcBef>
                <a:spcPts val="0"/>
              </a:spcBef>
              <a:buClr>
                <a:schemeClr val="dk1"/>
              </a:buClr>
              <a:buFont typeface="Arial"/>
              <a:buNone/>
              <a:defRPr sz="4200">
                <a:solidFill>
                  <a:schemeClr val="dk1"/>
                </a:solidFill>
              </a:defRPr>
            </a:lvl9pPr>
          </a:lstStyle>
          <a:p/>
        </p:txBody>
      </p:sp>
      <p:sp>
        <p:nvSpPr>
          <p:cNvPr id="213" name="Shape 213"/>
          <p:cNvSpPr txBox="1"/>
          <p:nvPr>
            <p:ph idx="1" type="subTitle"/>
          </p:nvPr>
        </p:nvSpPr>
        <p:spPr>
          <a:xfrm>
            <a:off x="265500" y="2803075"/>
            <a:ext cx="4045199" cy="1235100"/>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1pPr>
            <a:lvl2pPr indent="0" lvl="1" marL="4572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2pPr>
            <a:lvl3pPr indent="0" lvl="2" marL="9144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3pPr>
            <a:lvl4pPr indent="0" lvl="3" marL="13716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4pPr>
            <a:lvl5pPr indent="0" lvl="4" marL="18288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5pPr>
            <a:lvl6pPr indent="0" lvl="5" marL="22860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6pPr>
            <a:lvl7pPr indent="0" lvl="6" marL="27432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7pPr>
            <a:lvl8pPr indent="0" lvl="7" marL="32004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8pPr>
            <a:lvl9pPr indent="0" lvl="8" marL="365760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9pPr>
          </a:lstStyle>
          <a:p/>
        </p:txBody>
      </p:sp>
      <p:sp>
        <p:nvSpPr>
          <p:cNvPr id="214" name="Shape 214"/>
          <p:cNvSpPr txBox="1"/>
          <p:nvPr>
            <p:ph idx="2" type="body"/>
          </p:nvPr>
        </p:nvSpPr>
        <p:spPr>
          <a:xfrm>
            <a:off x="4939500" y="724075"/>
            <a:ext cx="3837000" cy="3695099"/>
          </a:xfrm>
          <a:prstGeom prst="rect">
            <a:avLst/>
          </a:prstGeom>
          <a:noFill/>
          <a:ln>
            <a:noFill/>
          </a:ln>
        </p:spPr>
        <p:txBody>
          <a:bodyPr anchorCtr="0" anchor="ctr" bIns="91425" lIns="91425" rIns="91425" tIns="91425"/>
          <a:lstStyle>
            <a:lvl1pPr indent="0" lvl="0" marL="0" marR="0" rtl="0" algn="l">
              <a:lnSpc>
                <a:spcPct val="115000"/>
              </a:lnSpc>
              <a:spcBef>
                <a:spcPts val="0"/>
              </a:spcBef>
              <a:spcAft>
                <a:spcPts val="1600"/>
              </a:spcAft>
              <a:buClr>
                <a:schemeClr val="dk2"/>
              </a:buClr>
              <a:buFont typeface="Arial"/>
              <a:buNone/>
              <a:defRPr b="0" i="0" sz="18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9pPr>
          </a:lstStyle>
          <a:p/>
        </p:txBody>
      </p:sp>
      <p:sp>
        <p:nvSpPr>
          <p:cNvPr id="215" name="Shape 215"/>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zh-TW"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216" name="Shape 216"/>
        <p:cNvGrpSpPr/>
        <p:nvPr/>
      </p:nvGrpSpPr>
      <p:grpSpPr>
        <a:xfrm>
          <a:off x="0" y="0"/>
          <a:ext cx="0" cy="0"/>
          <a:chOff x="0" y="0"/>
          <a:chExt cx="0" cy="0"/>
        </a:xfrm>
      </p:grpSpPr>
      <p:sp>
        <p:nvSpPr>
          <p:cNvPr id="217" name="Shape 217"/>
          <p:cNvSpPr txBox="1"/>
          <p:nvPr>
            <p:ph idx="1" type="body"/>
          </p:nvPr>
        </p:nvSpPr>
        <p:spPr>
          <a:xfrm>
            <a:off x="311700" y="4230575"/>
            <a:ext cx="5998800" cy="6051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dk2"/>
              </a:buClr>
              <a:buFont typeface="Arial"/>
              <a:buNone/>
              <a:defRPr b="0" i="0" sz="18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9pPr>
          </a:lstStyle>
          <a:p/>
        </p:txBody>
      </p:sp>
      <p:sp>
        <p:nvSpPr>
          <p:cNvPr id="218" name="Shape 218"/>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zh-TW"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219" name="Shape 219"/>
        <p:cNvGrpSpPr/>
        <p:nvPr/>
      </p:nvGrpSpPr>
      <p:grpSpPr>
        <a:xfrm>
          <a:off x="0" y="0"/>
          <a:ext cx="0" cy="0"/>
          <a:chOff x="0" y="0"/>
          <a:chExt cx="0" cy="0"/>
        </a:xfrm>
      </p:grpSpPr>
      <p:sp>
        <p:nvSpPr>
          <p:cNvPr id="220" name="Shape 220"/>
          <p:cNvSpPr txBox="1"/>
          <p:nvPr>
            <p:ph type="title"/>
          </p:nvPr>
        </p:nvSpPr>
        <p:spPr>
          <a:xfrm>
            <a:off x="311700" y="1106125"/>
            <a:ext cx="8520599" cy="196350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chemeClr val="dk1"/>
              </a:buClr>
              <a:buFont typeface="Arial"/>
              <a:buNone/>
              <a:defRPr b="0" i="0" sz="12000" u="none" cap="none" strike="noStrike">
                <a:solidFill>
                  <a:schemeClr val="dk1"/>
                </a:solidFill>
                <a:latin typeface="Arial"/>
                <a:ea typeface="Arial"/>
                <a:cs typeface="Arial"/>
                <a:sym typeface="Arial"/>
              </a:defRPr>
            </a:lvl1pPr>
            <a:lvl2pPr indent="0" lvl="1" rtl="0" algn="ctr">
              <a:spcBef>
                <a:spcPts val="0"/>
              </a:spcBef>
              <a:buClr>
                <a:schemeClr val="dk1"/>
              </a:buClr>
              <a:buFont typeface="Arial"/>
              <a:buNone/>
              <a:defRPr sz="12000">
                <a:solidFill>
                  <a:schemeClr val="dk1"/>
                </a:solidFill>
              </a:defRPr>
            </a:lvl2pPr>
            <a:lvl3pPr indent="0" lvl="2" rtl="0" algn="ctr">
              <a:spcBef>
                <a:spcPts val="0"/>
              </a:spcBef>
              <a:buClr>
                <a:schemeClr val="dk1"/>
              </a:buClr>
              <a:buFont typeface="Arial"/>
              <a:buNone/>
              <a:defRPr sz="12000">
                <a:solidFill>
                  <a:schemeClr val="dk1"/>
                </a:solidFill>
              </a:defRPr>
            </a:lvl3pPr>
            <a:lvl4pPr indent="0" lvl="3" rtl="0" algn="ctr">
              <a:spcBef>
                <a:spcPts val="0"/>
              </a:spcBef>
              <a:buClr>
                <a:schemeClr val="dk1"/>
              </a:buClr>
              <a:buFont typeface="Arial"/>
              <a:buNone/>
              <a:defRPr sz="12000">
                <a:solidFill>
                  <a:schemeClr val="dk1"/>
                </a:solidFill>
              </a:defRPr>
            </a:lvl4pPr>
            <a:lvl5pPr indent="0" lvl="4" rtl="0" algn="ctr">
              <a:spcBef>
                <a:spcPts val="0"/>
              </a:spcBef>
              <a:buClr>
                <a:schemeClr val="dk1"/>
              </a:buClr>
              <a:buFont typeface="Arial"/>
              <a:buNone/>
              <a:defRPr sz="12000">
                <a:solidFill>
                  <a:schemeClr val="dk1"/>
                </a:solidFill>
              </a:defRPr>
            </a:lvl5pPr>
            <a:lvl6pPr indent="0" lvl="5" rtl="0" algn="ctr">
              <a:spcBef>
                <a:spcPts val="0"/>
              </a:spcBef>
              <a:buClr>
                <a:schemeClr val="dk1"/>
              </a:buClr>
              <a:buFont typeface="Arial"/>
              <a:buNone/>
              <a:defRPr sz="12000">
                <a:solidFill>
                  <a:schemeClr val="dk1"/>
                </a:solidFill>
              </a:defRPr>
            </a:lvl6pPr>
            <a:lvl7pPr indent="0" lvl="6" rtl="0" algn="ctr">
              <a:spcBef>
                <a:spcPts val="0"/>
              </a:spcBef>
              <a:buClr>
                <a:schemeClr val="dk1"/>
              </a:buClr>
              <a:buFont typeface="Arial"/>
              <a:buNone/>
              <a:defRPr sz="12000">
                <a:solidFill>
                  <a:schemeClr val="dk1"/>
                </a:solidFill>
              </a:defRPr>
            </a:lvl7pPr>
            <a:lvl8pPr indent="0" lvl="7" rtl="0" algn="ctr">
              <a:spcBef>
                <a:spcPts val="0"/>
              </a:spcBef>
              <a:buClr>
                <a:schemeClr val="dk1"/>
              </a:buClr>
              <a:buFont typeface="Arial"/>
              <a:buNone/>
              <a:defRPr sz="12000">
                <a:solidFill>
                  <a:schemeClr val="dk1"/>
                </a:solidFill>
              </a:defRPr>
            </a:lvl8pPr>
            <a:lvl9pPr indent="0" lvl="8" rtl="0" algn="ctr">
              <a:spcBef>
                <a:spcPts val="0"/>
              </a:spcBef>
              <a:buClr>
                <a:schemeClr val="dk1"/>
              </a:buClr>
              <a:buFont typeface="Arial"/>
              <a:buNone/>
              <a:defRPr sz="12000">
                <a:solidFill>
                  <a:schemeClr val="dk1"/>
                </a:solidFill>
              </a:defRPr>
            </a:lvl9pPr>
          </a:lstStyle>
          <a:p/>
        </p:txBody>
      </p:sp>
      <p:sp>
        <p:nvSpPr>
          <p:cNvPr id="221" name="Shape 221"/>
          <p:cNvSpPr txBox="1"/>
          <p:nvPr>
            <p:ph idx="1" type="body"/>
          </p:nvPr>
        </p:nvSpPr>
        <p:spPr>
          <a:xfrm>
            <a:off x="311700" y="3152225"/>
            <a:ext cx="8520599" cy="1300800"/>
          </a:xfrm>
          <a:prstGeom prst="rect">
            <a:avLst/>
          </a:prstGeom>
          <a:noFill/>
          <a:ln>
            <a:noFill/>
          </a:ln>
        </p:spPr>
        <p:txBody>
          <a:bodyPr anchorCtr="0" anchor="t" bIns="91425" lIns="91425" rIns="91425" tIns="91425"/>
          <a:lstStyle>
            <a:lvl1pPr indent="0" lvl="0" marL="0" marR="0" rtl="0" algn="ctr">
              <a:lnSpc>
                <a:spcPct val="115000"/>
              </a:lnSpc>
              <a:spcBef>
                <a:spcPts val="0"/>
              </a:spcBef>
              <a:spcAft>
                <a:spcPts val="1600"/>
              </a:spcAft>
              <a:buClr>
                <a:schemeClr val="dk2"/>
              </a:buClr>
              <a:buFont typeface="Arial"/>
              <a:buNone/>
              <a:defRPr b="0" i="0" sz="1800" u="none" cap="none" strike="noStrike">
                <a:solidFill>
                  <a:schemeClr val="dk2"/>
                </a:solidFill>
                <a:latin typeface="Arial"/>
                <a:ea typeface="Arial"/>
                <a:cs typeface="Arial"/>
                <a:sym typeface="Arial"/>
              </a:defRPr>
            </a:lvl1pPr>
            <a:lvl2pPr indent="0" lvl="1" marL="4572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2pPr>
            <a:lvl3pPr indent="0" lvl="2" marL="9144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3pPr>
            <a:lvl4pPr indent="0" lvl="3" marL="13716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4pPr>
            <a:lvl5pPr indent="0" lvl="4" marL="18288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5pPr>
            <a:lvl6pPr indent="0" lvl="5" marL="22860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6pPr>
            <a:lvl7pPr indent="0" lvl="6" marL="27432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7pPr>
            <a:lvl8pPr indent="0" lvl="7" marL="32004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8pPr>
            <a:lvl9pPr indent="0" lvl="8" marL="3657600" marR="0" rtl="0" algn="ctr">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9pPr>
          </a:lstStyle>
          <a:p/>
        </p:txBody>
      </p:sp>
      <p:sp>
        <p:nvSpPr>
          <p:cNvPr id="222" name="Shape 222"/>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zh-TW"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23" name="Shape 223"/>
        <p:cNvGrpSpPr/>
        <p:nvPr/>
      </p:nvGrpSpPr>
      <p:grpSpPr>
        <a:xfrm>
          <a:off x="0" y="0"/>
          <a:ext cx="0" cy="0"/>
          <a:chOff x="0" y="0"/>
          <a:chExt cx="0" cy="0"/>
        </a:xfrm>
      </p:grpSpPr>
      <p:sp>
        <p:nvSpPr>
          <p:cNvPr id="224" name="Shape 224"/>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zh-TW"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zh-TW"/>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zh-TW"/>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zh-TW"/>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zh-TW"/>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zh-TW"/>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2.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2" Type="http://schemas.openxmlformats.org/officeDocument/2006/relationships/theme" Target="../theme/theme5.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6.xml"/><Relationship Id="rId10" Type="http://schemas.openxmlformats.org/officeDocument/2006/relationships/slideLayout" Target="../slideLayouts/slideLayout45.xml"/><Relationship Id="rId12" Type="http://schemas.openxmlformats.org/officeDocument/2006/relationships/theme" Target="../theme/theme3.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Font typeface="Microsoft JhengHei"/>
              <a:buNone/>
              <a:defRPr sz="2800">
                <a:solidFill>
                  <a:schemeClr val="dk1"/>
                </a:solidFill>
                <a:latin typeface="Microsoft JhengHei"/>
                <a:ea typeface="Microsoft JhengHei"/>
                <a:cs typeface="Microsoft JhengHei"/>
                <a:sym typeface="Microsoft JhengHei"/>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Font typeface="Microsoft JhengHei"/>
              <a:defRPr sz="1800">
                <a:solidFill>
                  <a:schemeClr val="dk2"/>
                </a:solidFill>
                <a:latin typeface="Microsoft JhengHei"/>
                <a:ea typeface="Microsoft JhengHei"/>
                <a:cs typeface="Microsoft JhengHei"/>
                <a:sym typeface="Microsoft JhengHei"/>
              </a:defRPr>
            </a:lvl1pPr>
            <a:lvl2pPr lvl="1">
              <a:lnSpc>
                <a:spcPct val="115000"/>
              </a:lnSpc>
              <a:spcBef>
                <a:spcPts val="0"/>
              </a:spcBef>
              <a:spcAft>
                <a:spcPts val="1600"/>
              </a:spcAft>
              <a:buClr>
                <a:schemeClr val="dk2"/>
              </a:buClr>
              <a:buFont typeface="Microsoft JhengHei"/>
              <a:defRPr>
                <a:solidFill>
                  <a:schemeClr val="dk2"/>
                </a:solidFill>
                <a:latin typeface="Microsoft JhengHei"/>
                <a:ea typeface="Microsoft JhengHei"/>
                <a:cs typeface="Microsoft JhengHei"/>
                <a:sym typeface="Microsoft JhengHei"/>
              </a:defRPr>
            </a:lvl2pPr>
            <a:lvl3pPr lvl="2">
              <a:lnSpc>
                <a:spcPct val="115000"/>
              </a:lnSpc>
              <a:spcBef>
                <a:spcPts val="0"/>
              </a:spcBef>
              <a:spcAft>
                <a:spcPts val="1600"/>
              </a:spcAft>
              <a:buClr>
                <a:schemeClr val="dk2"/>
              </a:buClr>
              <a:buFont typeface="Microsoft JhengHei"/>
              <a:defRPr>
                <a:solidFill>
                  <a:schemeClr val="dk2"/>
                </a:solidFill>
                <a:latin typeface="Microsoft JhengHei"/>
                <a:ea typeface="Microsoft JhengHei"/>
                <a:cs typeface="Microsoft JhengHei"/>
                <a:sym typeface="Microsoft JhengHei"/>
              </a:defRPr>
            </a:lvl3pPr>
            <a:lvl4pPr lvl="3">
              <a:lnSpc>
                <a:spcPct val="115000"/>
              </a:lnSpc>
              <a:spcBef>
                <a:spcPts val="0"/>
              </a:spcBef>
              <a:spcAft>
                <a:spcPts val="1600"/>
              </a:spcAft>
              <a:buClr>
                <a:schemeClr val="dk2"/>
              </a:buClr>
              <a:buFont typeface="Microsoft JhengHei"/>
              <a:defRPr>
                <a:solidFill>
                  <a:schemeClr val="dk2"/>
                </a:solidFill>
                <a:latin typeface="Microsoft JhengHei"/>
                <a:ea typeface="Microsoft JhengHei"/>
                <a:cs typeface="Microsoft JhengHei"/>
                <a:sym typeface="Microsoft JhengHei"/>
              </a:defRPr>
            </a:lvl4pPr>
            <a:lvl5pPr lvl="4">
              <a:lnSpc>
                <a:spcPct val="115000"/>
              </a:lnSpc>
              <a:spcBef>
                <a:spcPts val="0"/>
              </a:spcBef>
              <a:spcAft>
                <a:spcPts val="1600"/>
              </a:spcAft>
              <a:buClr>
                <a:schemeClr val="dk2"/>
              </a:buClr>
              <a:buFont typeface="Microsoft JhengHei"/>
              <a:defRPr>
                <a:solidFill>
                  <a:schemeClr val="dk2"/>
                </a:solidFill>
                <a:latin typeface="Microsoft JhengHei"/>
                <a:ea typeface="Microsoft JhengHei"/>
                <a:cs typeface="Microsoft JhengHei"/>
                <a:sym typeface="Microsoft JhengHei"/>
              </a:defRPr>
            </a:lvl5pPr>
            <a:lvl6pPr lvl="5">
              <a:lnSpc>
                <a:spcPct val="115000"/>
              </a:lnSpc>
              <a:spcBef>
                <a:spcPts val="0"/>
              </a:spcBef>
              <a:spcAft>
                <a:spcPts val="1600"/>
              </a:spcAft>
              <a:buClr>
                <a:schemeClr val="dk2"/>
              </a:buClr>
              <a:buFont typeface="Microsoft JhengHei"/>
              <a:defRPr>
                <a:solidFill>
                  <a:schemeClr val="dk2"/>
                </a:solidFill>
                <a:latin typeface="Microsoft JhengHei"/>
                <a:ea typeface="Microsoft JhengHei"/>
                <a:cs typeface="Microsoft JhengHei"/>
                <a:sym typeface="Microsoft JhengHei"/>
              </a:defRPr>
            </a:lvl6pPr>
            <a:lvl7pPr lvl="6">
              <a:lnSpc>
                <a:spcPct val="115000"/>
              </a:lnSpc>
              <a:spcBef>
                <a:spcPts val="0"/>
              </a:spcBef>
              <a:spcAft>
                <a:spcPts val="1600"/>
              </a:spcAft>
              <a:buClr>
                <a:schemeClr val="dk2"/>
              </a:buClr>
              <a:buFont typeface="Microsoft JhengHei"/>
              <a:defRPr>
                <a:solidFill>
                  <a:schemeClr val="dk2"/>
                </a:solidFill>
                <a:latin typeface="Microsoft JhengHei"/>
                <a:ea typeface="Microsoft JhengHei"/>
                <a:cs typeface="Microsoft JhengHei"/>
                <a:sym typeface="Microsoft JhengHei"/>
              </a:defRPr>
            </a:lvl7pPr>
            <a:lvl8pPr lvl="7">
              <a:lnSpc>
                <a:spcPct val="115000"/>
              </a:lnSpc>
              <a:spcBef>
                <a:spcPts val="0"/>
              </a:spcBef>
              <a:spcAft>
                <a:spcPts val="1600"/>
              </a:spcAft>
              <a:buClr>
                <a:schemeClr val="dk2"/>
              </a:buClr>
              <a:buFont typeface="Microsoft JhengHei"/>
              <a:defRPr>
                <a:solidFill>
                  <a:schemeClr val="dk2"/>
                </a:solidFill>
                <a:latin typeface="Microsoft JhengHei"/>
                <a:ea typeface="Microsoft JhengHei"/>
                <a:cs typeface="Microsoft JhengHei"/>
                <a:sym typeface="Microsoft JhengHei"/>
              </a:defRPr>
            </a:lvl8pPr>
            <a:lvl9pPr lvl="8">
              <a:lnSpc>
                <a:spcPct val="115000"/>
              </a:lnSpc>
              <a:spcBef>
                <a:spcPts val="0"/>
              </a:spcBef>
              <a:spcAft>
                <a:spcPts val="1600"/>
              </a:spcAft>
              <a:buClr>
                <a:schemeClr val="dk2"/>
              </a:buClr>
              <a:buFont typeface="Microsoft JhengHei"/>
              <a:defRPr>
                <a:solidFill>
                  <a:schemeClr val="dk2"/>
                </a:solidFill>
                <a:latin typeface="Microsoft JhengHei"/>
                <a:ea typeface="Microsoft JhengHei"/>
                <a:cs typeface="Microsoft JhengHei"/>
                <a:sym typeface="Microsoft JhengHei"/>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zh-TW"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5" name="Shape 55"/>
        <p:cNvGrpSpPr/>
        <p:nvPr/>
      </p:nvGrpSpPr>
      <p:grpSpPr>
        <a:xfrm>
          <a:off x="0" y="0"/>
          <a:ext cx="0" cy="0"/>
          <a:chOff x="0" y="0"/>
          <a:chExt cx="0" cy="0"/>
        </a:xfrm>
      </p:grpSpPr>
      <p:sp>
        <p:nvSpPr>
          <p:cNvPr id="56" name="Shape 56"/>
          <p:cNvSpPr txBox="1"/>
          <p:nvPr>
            <p:ph type="title"/>
          </p:nvPr>
        </p:nvSpPr>
        <p:spPr>
          <a:xfrm>
            <a:off x="311700" y="445025"/>
            <a:ext cx="8520599" cy="5726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2800" u="none" cap="none" strike="noStrike">
                <a:solidFill>
                  <a:schemeClr val="dk1"/>
                </a:solidFill>
                <a:latin typeface="Arial"/>
                <a:ea typeface="Arial"/>
                <a:cs typeface="Arial"/>
                <a:sym typeface="Arial"/>
              </a:defRPr>
            </a:lvl1pPr>
            <a:lvl2pPr indent="0" lvl="1">
              <a:spcBef>
                <a:spcPts val="0"/>
              </a:spcBef>
              <a:buClr>
                <a:schemeClr val="dk1"/>
              </a:buClr>
              <a:buFont typeface="Arial"/>
              <a:buNone/>
              <a:defRPr sz="2800">
                <a:solidFill>
                  <a:schemeClr val="dk1"/>
                </a:solidFill>
              </a:defRPr>
            </a:lvl2pPr>
            <a:lvl3pPr indent="0" lvl="2">
              <a:spcBef>
                <a:spcPts val="0"/>
              </a:spcBef>
              <a:buClr>
                <a:schemeClr val="dk1"/>
              </a:buClr>
              <a:buFont typeface="Arial"/>
              <a:buNone/>
              <a:defRPr sz="2800">
                <a:solidFill>
                  <a:schemeClr val="dk1"/>
                </a:solidFill>
              </a:defRPr>
            </a:lvl3pPr>
            <a:lvl4pPr indent="0" lvl="3">
              <a:spcBef>
                <a:spcPts val="0"/>
              </a:spcBef>
              <a:buClr>
                <a:schemeClr val="dk1"/>
              </a:buClr>
              <a:buFont typeface="Arial"/>
              <a:buNone/>
              <a:defRPr sz="2800">
                <a:solidFill>
                  <a:schemeClr val="dk1"/>
                </a:solidFill>
              </a:defRPr>
            </a:lvl4pPr>
            <a:lvl5pPr indent="0" lvl="4">
              <a:spcBef>
                <a:spcPts val="0"/>
              </a:spcBef>
              <a:buClr>
                <a:schemeClr val="dk1"/>
              </a:buClr>
              <a:buFont typeface="Arial"/>
              <a:buNone/>
              <a:defRPr sz="2800">
                <a:solidFill>
                  <a:schemeClr val="dk1"/>
                </a:solidFill>
              </a:defRPr>
            </a:lvl5pPr>
            <a:lvl6pPr indent="0" lvl="5">
              <a:spcBef>
                <a:spcPts val="0"/>
              </a:spcBef>
              <a:buClr>
                <a:schemeClr val="dk1"/>
              </a:buClr>
              <a:buFont typeface="Arial"/>
              <a:buNone/>
              <a:defRPr sz="2800">
                <a:solidFill>
                  <a:schemeClr val="dk1"/>
                </a:solidFill>
              </a:defRPr>
            </a:lvl6pPr>
            <a:lvl7pPr indent="0" lvl="6">
              <a:spcBef>
                <a:spcPts val="0"/>
              </a:spcBef>
              <a:buClr>
                <a:schemeClr val="dk1"/>
              </a:buClr>
              <a:buFont typeface="Arial"/>
              <a:buNone/>
              <a:defRPr sz="2800">
                <a:solidFill>
                  <a:schemeClr val="dk1"/>
                </a:solidFill>
              </a:defRPr>
            </a:lvl7pPr>
            <a:lvl8pPr indent="0" lvl="7">
              <a:spcBef>
                <a:spcPts val="0"/>
              </a:spcBef>
              <a:buClr>
                <a:schemeClr val="dk1"/>
              </a:buClr>
              <a:buFont typeface="Arial"/>
              <a:buNone/>
              <a:defRPr sz="2800">
                <a:solidFill>
                  <a:schemeClr val="dk1"/>
                </a:solidFill>
              </a:defRPr>
            </a:lvl8pPr>
            <a:lvl9pPr indent="0" lvl="8">
              <a:spcBef>
                <a:spcPts val="0"/>
              </a:spcBef>
              <a:buClr>
                <a:schemeClr val="dk1"/>
              </a:buClr>
              <a:buFont typeface="Arial"/>
              <a:buNone/>
              <a:defRPr sz="2800">
                <a:solidFill>
                  <a:schemeClr val="dk1"/>
                </a:solidFill>
              </a:defRPr>
            </a:lvl9pPr>
          </a:lstStyle>
          <a:p/>
        </p:txBody>
      </p:sp>
      <p:sp>
        <p:nvSpPr>
          <p:cNvPr id="57" name="Shape 57"/>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dk2"/>
              </a:buClr>
              <a:buFont typeface="Arial"/>
              <a:buNone/>
              <a:defRPr b="0" i="0" sz="18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9pPr>
          </a:lstStyle>
          <a:p/>
        </p:txBody>
      </p:sp>
      <p:sp>
        <p:nvSpPr>
          <p:cNvPr id="58" name="Shape 58"/>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chemeClr val="dk2"/>
              </a:buClr>
              <a:buSzPct val="25000"/>
              <a:buFont typeface="Arial"/>
              <a:buNone/>
            </a:pPr>
            <a:fld id="{00000000-1234-1234-1234-123412341234}" type="slidenum">
              <a:rPr b="0" i="0" lang="zh-TW" sz="1000" u="none" cap="none" strike="noStrike">
                <a:solidFill>
                  <a:schemeClr val="dk2"/>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05" name="Shape 105"/>
        <p:cNvGrpSpPr/>
        <p:nvPr/>
      </p:nvGrpSpPr>
      <p:grpSpPr>
        <a:xfrm>
          <a:off x="0" y="0"/>
          <a:ext cx="0" cy="0"/>
          <a:chOff x="0" y="0"/>
          <a:chExt cx="0" cy="0"/>
        </a:xfrm>
      </p:grpSpPr>
      <p:sp>
        <p:nvSpPr>
          <p:cNvPr id="106" name="Shape 106"/>
          <p:cNvSpPr txBox="1"/>
          <p:nvPr>
            <p:ph type="title"/>
          </p:nvPr>
        </p:nvSpPr>
        <p:spPr>
          <a:xfrm>
            <a:off x="628650" y="273842"/>
            <a:ext cx="7886698" cy="994172"/>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chemeClr val="dk1"/>
              </a:buClr>
              <a:buFont typeface="Calibri"/>
              <a:buNone/>
              <a:defRPr b="0" i="0" sz="3300" u="none" cap="none" strike="noStrike">
                <a:solidFill>
                  <a:schemeClr val="dk1"/>
                </a:solidFill>
                <a:latin typeface="Calibri"/>
                <a:ea typeface="Calibri"/>
                <a:cs typeface="Calibri"/>
                <a:sym typeface="Calibri"/>
              </a:defRPr>
            </a:lvl1pPr>
            <a:lvl2pPr indent="0" lvl="1">
              <a:spcBef>
                <a:spcPts val="0"/>
              </a:spcBef>
              <a:buFont typeface="Arial"/>
              <a:buNone/>
              <a:defRPr sz="1400"/>
            </a:lvl2pPr>
            <a:lvl3pPr indent="0" lvl="2">
              <a:spcBef>
                <a:spcPts val="0"/>
              </a:spcBef>
              <a:buFont typeface="Arial"/>
              <a:buNone/>
              <a:defRPr sz="1400"/>
            </a:lvl3pPr>
            <a:lvl4pPr indent="0" lvl="3">
              <a:spcBef>
                <a:spcPts val="0"/>
              </a:spcBef>
              <a:buFont typeface="Arial"/>
              <a:buNone/>
              <a:defRPr sz="1400"/>
            </a:lvl4pPr>
            <a:lvl5pPr indent="0" lvl="4">
              <a:spcBef>
                <a:spcPts val="0"/>
              </a:spcBef>
              <a:buFont typeface="Arial"/>
              <a:buNone/>
              <a:defRPr sz="1400"/>
            </a:lvl5pPr>
            <a:lvl6pPr indent="0" lvl="5">
              <a:spcBef>
                <a:spcPts val="0"/>
              </a:spcBef>
              <a:buFont typeface="Arial"/>
              <a:buNone/>
              <a:defRPr sz="1400"/>
            </a:lvl6pPr>
            <a:lvl7pPr indent="0" lvl="6">
              <a:spcBef>
                <a:spcPts val="0"/>
              </a:spcBef>
              <a:buFont typeface="Arial"/>
              <a:buNone/>
              <a:defRPr sz="1400"/>
            </a:lvl7pPr>
            <a:lvl8pPr indent="0" lvl="7">
              <a:spcBef>
                <a:spcPts val="0"/>
              </a:spcBef>
              <a:buFont typeface="Arial"/>
              <a:buNone/>
              <a:defRPr sz="1400"/>
            </a:lvl8pPr>
            <a:lvl9pPr indent="0" lvl="8">
              <a:spcBef>
                <a:spcPts val="0"/>
              </a:spcBef>
              <a:buFont typeface="Arial"/>
              <a:buNone/>
              <a:defRPr sz="1400"/>
            </a:lvl9pPr>
          </a:lstStyle>
          <a:p/>
        </p:txBody>
      </p:sp>
      <p:sp>
        <p:nvSpPr>
          <p:cNvPr id="107" name="Shape 107"/>
          <p:cNvSpPr txBox="1"/>
          <p:nvPr>
            <p:ph idx="1" type="body"/>
          </p:nvPr>
        </p:nvSpPr>
        <p:spPr>
          <a:xfrm>
            <a:off x="628650" y="1369217"/>
            <a:ext cx="7886698" cy="3263503"/>
          </a:xfrm>
          <a:prstGeom prst="rect">
            <a:avLst/>
          </a:prstGeom>
          <a:noFill/>
          <a:ln>
            <a:noFill/>
          </a:ln>
        </p:spPr>
        <p:txBody>
          <a:bodyPr anchorCtr="0" anchor="t" bIns="91425" lIns="91425" rIns="91425" tIns="91425"/>
          <a:lstStyle>
            <a:lvl1pPr indent="95250" lvl="0" marL="177800" marR="0" rtl="0" algn="l">
              <a:lnSpc>
                <a:spcPct val="90000"/>
              </a:lnSpc>
              <a:spcBef>
                <a:spcPts val="800"/>
              </a:spcBef>
              <a:spcAft>
                <a:spcPts val="0"/>
              </a:spcAft>
              <a:buClr>
                <a:schemeClr val="dk1"/>
              </a:buClr>
              <a:buSzPct val="100000"/>
              <a:buFont typeface="Arial"/>
              <a:buChar char="•"/>
              <a:defRPr b="0" i="0" sz="2100" u="none" cap="none" strike="noStrike">
                <a:solidFill>
                  <a:schemeClr val="dk1"/>
                </a:solidFill>
                <a:latin typeface="Calibri"/>
                <a:ea typeface="Calibri"/>
                <a:cs typeface="Calibri"/>
                <a:sym typeface="Calibri"/>
              </a:defRPr>
            </a:lvl1pPr>
            <a:lvl2pPr indent="50800" lvl="1" marL="520700" marR="0" rtl="0" algn="l">
              <a:lnSpc>
                <a:spcPct val="90000"/>
              </a:lnSpc>
              <a:spcBef>
                <a:spcPts val="4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2pPr>
            <a:lvl3pPr indent="19050" lvl="2" marL="863600" marR="0" rtl="0" algn="l">
              <a:lnSpc>
                <a:spcPct val="90000"/>
              </a:lnSpc>
              <a:spcBef>
                <a:spcPts val="400"/>
              </a:spcBef>
              <a:spcAft>
                <a:spcPts val="0"/>
              </a:spcAft>
              <a:buClr>
                <a:schemeClr val="dk1"/>
              </a:buClr>
              <a:buSzPct val="100000"/>
              <a:buFont typeface="Arial"/>
              <a:buChar char="•"/>
              <a:defRPr b="0" i="0" sz="1500" u="none" cap="none" strike="noStrike">
                <a:solidFill>
                  <a:schemeClr val="dk1"/>
                </a:solidFill>
                <a:latin typeface="Calibri"/>
                <a:ea typeface="Calibri"/>
                <a:cs typeface="Calibri"/>
                <a:sym typeface="Calibri"/>
              </a:defRPr>
            </a:lvl3pPr>
            <a:lvl4pPr indent="0" lvl="3" marL="1206500" marR="0" rtl="0" algn="l">
              <a:lnSpc>
                <a:spcPct val="90000"/>
              </a:lnSpc>
              <a:spcBef>
                <a:spcPts val="400"/>
              </a:spcBef>
              <a:spcAft>
                <a:spcPts val="0"/>
              </a:spcAft>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0" lvl="4" marL="1549400" marR="0" rtl="0" algn="l">
              <a:lnSpc>
                <a:spcPct val="90000"/>
              </a:lnSpc>
              <a:spcBef>
                <a:spcPts val="400"/>
              </a:spcBef>
              <a:spcAft>
                <a:spcPts val="0"/>
              </a:spcAft>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0" lvl="5" marL="1892300" marR="0" rtl="0" algn="l">
              <a:lnSpc>
                <a:spcPct val="90000"/>
              </a:lnSpc>
              <a:spcBef>
                <a:spcPts val="400"/>
              </a:spcBef>
              <a:spcAft>
                <a:spcPts val="0"/>
              </a:spcAft>
              <a:buClr>
                <a:schemeClr val="dk1"/>
              </a:buClr>
              <a:buSzPct val="100000"/>
              <a:buFont typeface="Arial"/>
              <a:buChar char="•"/>
              <a:defRPr b="0" i="0" sz="1400" u="none" cap="none" strike="noStrike">
                <a:solidFill>
                  <a:schemeClr val="dk1"/>
                </a:solidFill>
                <a:latin typeface="Calibri"/>
                <a:ea typeface="Calibri"/>
                <a:cs typeface="Calibri"/>
                <a:sym typeface="Calibri"/>
              </a:defRPr>
            </a:lvl6pPr>
            <a:lvl7pPr indent="0" lvl="6" marL="2235200" marR="0" rtl="0" algn="l">
              <a:lnSpc>
                <a:spcPct val="90000"/>
              </a:lnSpc>
              <a:spcBef>
                <a:spcPts val="400"/>
              </a:spcBef>
              <a:spcAft>
                <a:spcPts val="0"/>
              </a:spcAft>
              <a:buClr>
                <a:schemeClr val="dk1"/>
              </a:buClr>
              <a:buSzPct val="100000"/>
              <a:buFont typeface="Arial"/>
              <a:buChar char="•"/>
              <a:defRPr b="0" i="0" sz="1400" u="none" cap="none" strike="noStrike">
                <a:solidFill>
                  <a:schemeClr val="dk1"/>
                </a:solidFill>
                <a:latin typeface="Calibri"/>
                <a:ea typeface="Calibri"/>
                <a:cs typeface="Calibri"/>
                <a:sym typeface="Calibri"/>
              </a:defRPr>
            </a:lvl7pPr>
            <a:lvl8pPr indent="0" lvl="7" marL="2578100" marR="0" rtl="0" algn="l">
              <a:lnSpc>
                <a:spcPct val="90000"/>
              </a:lnSpc>
              <a:spcBef>
                <a:spcPts val="400"/>
              </a:spcBef>
              <a:spcAft>
                <a:spcPts val="0"/>
              </a:spcAft>
              <a:buClr>
                <a:schemeClr val="dk1"/>
              </a:buClr>
              <a:buSzPct val="100000"/>
              <a:buFont typeface="Arial"/>
              <a:buChar char="•"/>
              <a:defRPr b="0" i="0" sz="1400" u="none" cap="none" strike="noStrike">
                <a:solidFill>
                  <a:schemeClr val="dk1"/>
                </a:solidFill>
                <a:latin typeface="Calibri"/>
                <a:ea typeface="Calibri"/>
                <a:cs typeface="Calibri"/>
                <a:sym typeface="Calibri"/>
              </a:defRPr>
            </a:lvl8pPr>
            <a:lvl9pPr indent="0" lvl="8" marL="2921000" marR="0" rtl="0" algn="l">
              <a:lnSpc>
                <a:spcPct val="90000"/>
              </a:lnSpc>
              <a:spcBef>
                <a:spcPts val="400"/>
              </a:spcBef>
              <a:spcAft>
                <a:spcPts val="0"/>
              </a:spcAft>
              <a:buClr>
                <a:schemeClr val="dk1"/>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108" name="Shape 108"/>
          <p:cNvSpPr txBox="1"/>
          <p:nvPr>
            <p:ph idx="10" type="dt"/>
          </p:nvPr>
        </p:nvSpPr>
        <p:spPr>
          <a:xfrm>
            <a:off x="628650" y="4767262"/>
            <a:ext cx="2057398" cy="273842"/>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900" u="none" cap="none" strike="noStrike">
                <a:solidFill>
                  <a:srgbClr val="888888"/>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109" name="Shape 109"/>
          <p:cNvSpPr txBox="1"/>
          <p:nvPr>
            <p:ph idx="11" type="ftr"/>
          </p:nvPr>
        </p:nvSpPr>
        <p:spPr>
          <a:xfrm>
            <a:off x="3028950" y="4767262"/>
            <a:ext cx="3086099" cy="273842"/>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900" u="none" cap="none" strike="noStrike">
                <a:solidFill>
                  <a:srgbClr val="888888"/>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Font typeface="Calibri"/>
              <a:buNone/>
              <a:defRPr b="0" i="0" sz="1400" u="none" cap="none" strike="noStrike">
                <a:solidFill>
                  <a:schemeClr val="dk1"/>
                </a:solidFill>
                <a:latin typeface="Calibri"/>
                <a:ea typeface="Calibri"/>
                <a:cs typeface="Calibri"/>
                <a:sym typeface="Calibri"/>
              </a:defRPr>
            </a:lvl9pPr>
          </a:lstStyle>
          <a:p/>
        </p:txBody>
      </p:sp>
      <p:sp>
        <p:nvSpPr>
          <p:cNvPr id="110" name="Shape 110"/>
          <p:cNvSpPr txBox="1"/>
          <p:nvPr>
            <p:ph idx="12" type="sldNum"/>
          </p:nvPr>
        </p:nvSpPr>
        <p:spPr>
          <a:xfrm>
            <a:off x="6457950" y="4767262"/>
            <a:ext cx="2057398" cy="273842"/>
          </a:xfrm>
          <a:prstGeom prst="rect">
            <a:avLst/>
          </a:prstGeom>
          <a:noFill/>
          <a:ln>
            <a:noFill/>
          </a:ln>
        </p:spPr>
        <p:txBody>
          <a:bodyPr anchorCtr="0" anchor="ctr" bIns="34275" lIns="68575" rIns="68575" tIns="34275">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zh-TW" sz="900" u="none" cap="none" strike="noStrike">
                <a:solidFill>
                  <a:srgbClr val="888888"/>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80" name="Shape 180"/>
        <p:cNvGrpSpPr/>
        <p:nvPr/>
      </p:nvGrpSpPr>
      <p:grpSpPr>
        <a:xfrm>
          <a:off x="0" y="0"/>
          <a:ext cx="0" cy="0"/>
          <a:chOff x="0" y="0"/>
          <a:chExt cx="0" cy="0"/>
        </a:xfrm>
      </p:grpSpPr>
      <p:sp>
        <p:nvSpPr>
          <p:cNvPr id="181" name="Shape 181"/>
          <p:cNvSpPr txBox="1"/>
          <p:nvPr>
            <p:ph type="title"/>
          </p:nvPr>
        </p:nvSpPr>
        <p:spPr>
          <a:xfrm>
            <a:off x="311700" y="445025"/>
            <a:ext cx="8520599" cy="5726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2800" u="none" cap="none" strike="noStrike">
                <a:solidFill>
                  <a:schemeClr val="dk1"/>
                </a:solidFill>
                <a:latin typeface="Arial"/>
                <a:ea typeface="Arial"/>
                <a:cs typeface="Arial"/>
                <a:sym typeface="Arial"/>
              </a:defRPr>
            </a:lvl1pPr>
            <a:lvl2pPr indent="0" lvl="1" rtl="0">
              <a:spcBef>
                <a:spcPts val="0"/>
              </a:spcBef>
              <a:buClr>
                <a:schemeClr val="dk1"/>
              </a:buClr>
              <a:buFont typeface="Arial"/>
              <a:buNone/>
              <a:defRPr sz="2800">
                <a:solidFill>
                  <a:schemeClr val="dk1"/>
                </a:solidFill>
              </a:defRPr>
            </a:lvl2pPr>
            <a:lvl3pPr indent="0" lvl="2" rtl="0">
              <a:spcBef>
                <a:spcPts val="0"/>
              </a:spcBef>
              <a:buClr>
                <a:schemeClr val="dk1"/>
              </a:buClr>
              <a:buFont typeface="Arial"/>
              <a:buNone/>
              <a:defRPr sz="2800">
                <a:solidFill>
                  <a:schemeClr val="dk1"/>
                </a:solidFill>
              </a:defRPr>
            </a:lvl3pPr>
            <a:lvl4pPr indent="0" lvl="3" rtl="0">
              <a:spcBef>
                <a:spcPts val="0"/>
              </a:spcBef>
              <a:buClr>
                <a:schemeClr val="dk1"/>
              </a:buClr>
              <a:buFont typeface="Arial"/>
              <a:buNone/>
              <a:defRPr sz="2800">
                <a:solidFill>
                  <a:schemeClr val="dk1"/>
                </a:solidFill>
              </a:defRPr>
            </a:lvl4pPr>
            <a:lvl5pPr indent="0" lvl="4" rtl="0">
              <a:spcBef>
                <a:spcPts val="0"/>
              </a:spcBef>
              <a:buClr>
                <a:schemeClr val="dk1"/>
              </a:buClr>
              <a:buFont typeface="Arial"/>
              <a:buNone/>
              <a:defRPr sz="2800">
                <a:solidFill>
                  <a:schemeClr val="dk1"/>
                </a:solidFill>
              </a:defRPr>
            </a:lvl5pPr>
            <a:lvl6pPr indent="0" lvl="5" rtl="0">
              <a:spcBef>
                <a:spcPts val="0"/>
              </a:spcBef>
              <a:buClr>
                <a:schemeClr val="dk1"/>
              </a:buClr>
              <a:buFont typeface="Arial"/>
              <a:buNone/>
              <a:defRPr sz="2800">
                <a:solidFill>
                  <a:schemeClr val="dk1"/>
                </a:solidFill>
              </a:defRPr>
            </a:lvl6pPr>
            <a:lvl7pPr indent="0" lvl="6" rtl="0">
              <a:spcBef>
                <a:spcPts val="0"/>
              </a:spcBef>
              <a:buClr>
                <a:schemeClr val="dk1"/>
              </a:buClr>
              <a:buFont typeface="Arial"/>
              <a:buNone/>
              <a:defRPr sz="2800">
                <a:solidFill>
                  <a:schemeClr val="dk1"/>
                </a:solidFill>
              </a:defRPr>
            </a:lvl7pPr>
            <a:lvl8pPr indent="0" lvl="7" rtl="0">
              <a:spcBef>
                <a:spcPts val="0"/>
              </a:spcBef>
              <a:buClr>
                <a:schemeClr val="dk1"/>
              </a:buClr>
              <a:buFont typeface="Arial"/>
              <a:buNone/>
              <a:defRPr sz="2800">
                <a:solidFill>
                  <a:schemeClr val="dk1"/>
                </a:solidFill>
              </a:defRPr>
            </a:lvl8pPr>
            <a:lvl9pPr indent="0" lvl="8" rtl="0">
              <a:spcBef>
                <a:spcPts val="0"/>
              </a:spcBef>
              <a:buClr>
                <a:schemeClr val="dk1"/>
              </a:buClr>
              <a:buFont typeface="Arial"/>
              <a:buNone/>
              <a:defRPr sz="2800">
                <a:solidFill>
                  <a:schemeClr val="dk1"/>
                </a:solidFill>
              </a:defRPr>
            </a:lvl9pPr>
          </a:lstStyle>
          <a:p/>
        </p:txBody>
      </p:sp>
      <p:sp>
        <p:nvSpPr>
          <p:cNvPr id="182" name="Shape 182"/>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dk2"/>
              </a:buClr>
              <a:buFont typeface="Arial"/>
              <a:buNone/>
              <a:defRPr b="0" i="0" sz="18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Font typeface="Arial"/>
              <a:buNone/>
              <a:defRPr b="0" i="0" sz="1400" u="none" cap="none" strike="noStrike">
                <a:solidFill>
                  <a:schemeClr val="dk2"/>
                </a:solidFill>
                <a:latin typeface="Arial"/>
                <a:ea typeface="Arial"/>
                <a:cs typeface="Arial"/>
                <a:sym typeface="Arial"/>
              </a:defRPr>
            </a:lvl9pPr>
          </a:lstStyle>
          <a:p/>
        </p:txBody>
      </p:sp>
      <p:sp>
        <p:nvSpPr>
          <p:cNvPr id="183" name="Shape 183"/>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chemeClr val="dk2"/>
              </a:buClr>
              <a:buSzPct val="25000"/>
              <a:buFont typeface="Arial"/>
              <a:buNone/>
            </a:pPr>
            <a:fld id="{00000000-1234-1234-1234-123412341234}" type="slidenum">
              <a:rPr b="0" i="0" lang="zh-TW" sz="1000" u="none" cap="none" strike="noStrike">
                <a:solidFill>
                  <a:schemeClr val="dk2"/>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0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2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2.png"/><Relationship Id="rId6"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 Id="rId3" Type="http://schemas.openxmlformats.org/officeDocument/2006/relationships/image" Target="../media/image2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05.png"/><Relationship Id="rId4" Type="http://schemas.openxmlformats.org/officeDocument/2006/relationships/image" Target="../media/image0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 Id="rId3" Type="http://schemas.openxmlformats.org/officeDocument/2006/relationships/image" Target="../media/image2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 Id="rId3" Type="http://schemas.openxmlformats.org/officeDocument/2006/relationships/image" Target="../media/image3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 Id="rId3" Type="http://schemas.openxmlformats.org/officeDocument/2006/relationships/image" Target="../media/image3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7.xml"/><Relationship Id="rId3" Type="http://schemas.openxmlformats.org/officeDocument/2006/relationships/image" Target="../media/image34.png"/><Relationship Id="rId4" Type="http://schemas.openxmlformats.org/officeDocument/2006/relationships/image" Target="../media/image32.png"/><Relationship Id="rId5"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8.xml"/><Relationship Id="rId3" Type="http://schemas.openxmlformats.org/officeDocument/2006/relationships/image" Target="../media/image32.png"/><Relationship Id="rId4" Type="http://schemas.openxmlformats.org/officeDocument/2006/relationships/image" Target="../media/image40.png"/><Relationship Id="rId5"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9.xml"/><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0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2.xml"/><Relationship Id="rId3" Type="http://schemas.openxmlformats.org/officeDocument/2006/relationships/image" Target="../media/image43.png"/><Relationship Id="rId4" Type="http://schemas.openxmlformats.org/officeDocument/2006/relationships/image" Target="../media/image39.png"/><Relationship Id="rId5" Type="http://schemas.openxmlformats.org/officeDocument/2006/relationships/image" Target="../media/image42.png"/><Relationship Id="rId6" Type="http://schemas.openxmlformats.org/officeDocument/2006/relationships/image" Target="../media/image0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03.jpg"/><Relationship Id="rId4" Type="http://schemas.openxmlformats.org/officeDocument/2006/relationships/image" Target="../media/image00.png"/><Relationship Id="rId5" Type="http://schemas.openxmlformats.org/officeDocument/2006/relationships/image" Target="../media/image04.png"/><Relationship Id="rId6" Type="http://schemas.openxmlformats.org/officeDocument/2006/relationships/image" Target="../media/image06.png"/><Relationship Id="rId7" Type="http://schemas.openxmlformats.org/officeDocument/2006/relationships/image" Target="../media/image09.png"/><Relationship Id="rId8" Type="http://schemas.openxmlformats.org/officeDocument/2006/relationships/image" Target="../media/image0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8.png"/><Relationship Id="rId7" Type="http://schemas.openxmlformats.org/officeDocument/2006/relationships/image" Target="../media/image10.png"/><Relationship Id="rId8"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8" name="Shape 228"/>
        <p:cNvGrpSpPr/>
        <p:nvPr/>
      </p:nvGrpSpPr>
      <p:grpSpPr>
        <a:xfrm>
          <a:off x="0" y="0"/>
          <a:ext cx="0" cy="0"/>
          <a:chOff x="0" y="0"/>
          <a:chExt cx="0" cy="0"/>
        </a:xfrm>
      </p:grpSpPr>
      <p:pic>
        <p:nvPicPr>
          <p:cNvPr id="229" name="Shape 229"/>
          <p:cNvPicPr preferRelativeResize="0"/>
          <p:nvPr/>
        </p:nvPicPr>
        <p:blipFill rotWithShape="1">
          <a:blip r:embed="rId3">
            <a:alphaModFix/>
          </a:blip>
          <a:srcRect b="0" l="0" r="0" t="0"/>
          <a:stretch/>
        </p:blipFill>
        <p:spPr>
          <a:xfrm>
            <a:off x="0" y="-473774"/>
            <a:ext cx="9144000" cy="6096000"/>
          </a:xfrm>
          <a:prstGeom prst="rect">
            <a:avLst/>
          </a:prstGeom>
          <a:noFill/>
          <a:ln>
            <a:noFill/>
          </a:ln>
        </p:spPr>
      </p:pic>
      <p:sp>
        <p:nvSpPr>
          <p:cNvPr id="230" name="Shape 230"/>
          <p:cNvSpPr txBox="1"/>
          <p:nvPr>
            <p:ph type="ctrTitle"/>
          </p:nvPr>
        </p:nvSpPr>
        <p:spPr>
          <a:xfrm>
            <a:off x="311700" y="-182625"/>
            <a:ext cx="8520599" cy="2052599"/>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chemeClr val="dk1"/>
              </a:buClr>
              <a:buSzPct val="25000"/>
              <a:buFont typeface="Arial"/>
              <a:buNone/>
            </a:pPr>
            <a:r>
              <a:rPr b="1" i="0" lang="zh-TW" sz="12000" u="none" cap="none" strike="noStrike">
                <a:solidFill>
                  <a:srgbClr val="FFFFFF"/>
                </a:solidFill>
                <a:latin typeface="Arial"/>
                <a:ea typeface="Arial"/>
                <a:cs typeface="Arial"/>
                <a:sym typeface="Arial"/>
              </a:rPr>
              <a:t>4D 停車</a:t>
            </a:r>
          </a:p>
        </p:txBody>
      </p:sp>
      <p:sp>
        <p:nvSpPr>
          <p:cNvPr id="231" name="Shape 231"/>
          <p:cNvSpPr txBox="1"/>
          <p:nvPr>
            <p:ph idx="1" type="subTitle"/>
          </p:nvPr>
        </p:nvSpPr>
        <p:spPr>
          <a:xfrm rot="-382">
            <a:off x="4634680" y="4014350"/>
            <a:ext cx="2702700" cy="12333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2"/>
              </a:buClr>
              <a:buSzPct val="25000"/>
              <a:buFont typeface="Arial"/>
              <a:buNone/>
            </a:pPr>
            <a:r>
              <a:rPr b="1" i="0" lang="zh-TW" sz="1800" u="none" cap="none" strike="noStrike">
                <a:solidFill>
                  <a:srgbClr val="FFFFFF"/>
                </a:solidFill>
                <a:latin typeface="Arial"/>
                <a:ea typeface="Arial"/>
                <a:cs typeface="Arial"/>
                <a:sym typeface="Arial"/>
              </a:rPr>
              <a:t>0453115 管科所 周宛誼</a:t>
            </a:r>
          </a:p>
          <a:p>
            <a:pPr indent="0" lvl="0" marL="0" marR="0" rtl="0" algn="l">
              <a:lnSpc>
                <a:spcPct val="100000"/>
              </a:lnSpc>
              <a:spcBef>
                <a:spcPts val="0"/>
              </a:spcBef>
              <a:spcAft>
                <a:spcPts val="0"/>
              </a:spcAft>
              <a:buClr>
                <a:schemeClr val="dk1"/>
              </a:buClr>
              <a:buSzPct val="25000"/>
              <a:buFont typeface="Arial"/>
              <a:buNone/>
            </a:pPr>
            <a:r>
              <a:rPr b="1" i="0" lang="zh-TW" sz="1800" u="none" cap="none" strike="noStrike">
                <a:solidFill>
                  <a:srgbClr val="FFFFFF"/>
                </a:solidFill>
                <a:latin typeface="Arial"/>
                <a:ea typeface="Arial"/>
                <a:cs typeface="Arial"/>
                <a:sym typeface="Arial"/>
              </a:rPr>
              <a:t>0453106 管科所 王遠智</a:t>
            </a:r>
          </a:p>
          <a:p>
            <a:pPr indent="0" lvl="0" marL="0" marR="0" rtl="0" algn="l">
              <a:lnSpc>
                <a:spcPct val="100000"/>
              </a:lnSpc>
              <a:spcBef>
                <a:spcPts val="0"/>
              </a:spcBef>
              <a:spcAft>
                <a:spcPts val="0"/>
              </a:spcAft>
              <a:buClr>
                <a:schemeClr val="dk1"/>
              </a:buClr>
              <a:buSzPct val="25000"/>
              <a:buFont typeface="Arial"/>
              <a:buNone/>
            </a:pPr>
            <a:r>
              <a:rPr b="1" i="0" lang="zh-TW" sz="1800" u="none" cap="none" strike="noStrike">
                <a:solidFill>
                  <a:srgbClr val="FFFFFF"/>
                </a:solidFill>
                <a:latin typeface="Arial"/>
                <a:ea typeface="Arial"/>
                <a:cs typeface="Arial"/>
                <a:sym typeface="Arial"/>
              </a:rPr>
              <a:t>0551287 土木所 張為舜</a:t>
            </a:r>
          </a:p>
          <a:p>
            <a:pPr indent="0" lvl="0" marL="0" marR="0" rtl="0" algn="ctr">
              <a:lnSpc>
                <a:spcPct val="100000"/>
              </a:lnSpc>
              <a:spcBef>
                <a:spcPts val="0"/>
              </a:spcBef>
              <a:spcAft>
                <a:spcPts val="0"/>
              </a:spcAft>
              <a:buClr>
                <a:schemeClr val="dk2"/>
              </a:buClr>
              <a:buSzPct val="25000"/>
              <a:buFont typeface="Arial"/>
              <a:buNone/>
            </a:pPr>
            <a:r>
              <a:t/>
            </a:r>
            <a:endParaRPr b="0" i="0" sz="1800" u="none" cap="none" strike="noStrike">
              <a:solidFill>
                <a:srgbClr val="FFFFFF"/>
              </a:solidFill>
              <a:latin typeface="Arial"/>
              <a:ea typeface="Arial"/>
              <a:cs typeface="Arial"/>
              <a:sym typeface="Arial"/>
            </a:endParaRPr>
          </a:p>
        </p:txBody>
      </p:sp>
      <p:sp>
        <p:nvSpPr>
          <p:cNvPr id="232" name="Shape 232"/>
          <p:cNvSpPr txBox="1"/>
          <p:nvPr/>
        </p:nvSpPr>
        <p:spPr>
          <a:xfrm>
            <a:off x="3756300" y="3565400"/>
            <a:ext cx="1631399" cy="4487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zh-TW" sz="2400" u="none" cap="none" strike="noStrike">
                <a:solidFill>
                  <a:srgbClr val="000000"/>
                </a:solidFill>
                <a:latin typeface="Arial"/>
                <a:ea typeface="Arial"/>
                <a:cs typeface="Arial"/>
                <a:sym typeface="Arial"/>
              </a:rPr>
              <a:t>Group 17</a:t>
            </a: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4" name="Shape 364"/>
        <p:cNvGrpSpPr/>
        <p:nvPr/>
      </p:nvGrpSpPr>
      <p:grpSpPr>
        <a:xfrm>
          <a:off x="0" y="0"/>
          <a:ext cx="0" cy="0"/>
          <a:chOff x="0" y="0"/>
          <a:chExt cx="0" cy="0"/>
        </a:xfrm>
      </p:grpSpPr>
      <p:sp>
        <p:nvSpPr>
          <p:cNvPr id="365" name="Shape 365"/>
          <p:cNvSpPr txBox="1"/>
          <p:nvPr/>
        </p:nvSpPr>
        <p:spPr>
          <a:xfrm>
            <a:off x="0" y="2655291"/>
            <a:ext cx="9144000" cy="2488200"/>
          </a:xfrm>
          <a:prstGeom prst="rect">
            <a:avLst/>
          </a:prstGeom>
          <a:noFill/>
          <a:ln>
            <a:noFill/>
          </a:ln>
        </p:spPr>
        <p:txBody>
          <a:bodyPr anchorCtr="0" anchor="ctr" bIns="45700" lIns="91425" rIns="91425" tIns="45700">
            <a:noAutofit/>
          </a:bodyPr>
          <a:lstStyle/>
          <a:p>
            <a:pPr indent="0" lvl="0" marL="0" marR="0" rtl="0" algn="ctr">
              <a:lnSpc>
                <a:spcPct val="90000"/>
              </a:lnSpc>
              <a:spcBef>
                <a:spcPts val="0"/>
              </a:spcBef>
              <a:spcAft>
                <a:spcPts val="0"/>
              </a:spcAft>
              <a:buClr>
                <a:srgbClr val="FF9900"/>
              </a:buClr>
              <a:buSzPct val="25000"/>
              <a:buFont typeface="Arial"/>
              <a:buNone/>
            </a:pPr>
            <a:r>
              <a:rPr b="1" i="0" lang="zh-TW" sz="6000" u="none" cap="none" strike="noStrike">
                <a:solidFill>
                  <a:srgbClr val="FF9900"/>
                </a:solidFill>
                <a:latin typeface="Arial"/>
                <a:ea typeface="Arial"/>
                <a:cs typeface="Arial"/>
                <a:sym typeface="Arial"/>
              </a:rPr>
              <a:t>預測停車場車位</a:t>
            </a:r>
            <a:r>
              <a:rPr b="1" i="0" lang="zh-TW" sz="2400" u="none" cap="none" strike="noStrike">
                <a:solidFill>
                  <a:srgbClr val="FF9900"/>
                </a:solidFill>
                <a:latin typeface="Arial"/>
                <a:ea typeface="Arial"/>
                <a:cs typeface="Arial"/>
                <a:sym typeface="Arial"/>
              </a:rPr>
              <a:t>&amp;</a:t>
            </a:r>
            <a:r>
              <a:rPr b="1" i="0" lang="zh-TW" sz="6000" u="none" cap="none" strike="noStrike">
                <a:solidFill>
                  <a:srgbClr val="FF9900"/>
                </a:solidFill>
                <a:latin typeface="Arial"/>
                <a:ea typeface="Arial"/>
                <a:cs typeface="Arial"/>
                <a:sym typeface="Arial"/>
              </a:rPr>
              <a:t>等待時間</a:t>
            </a:r>
          </a:p>
        </p:txBody>
      </p:sp>
      <p:sp>
        <p:nvSpPr>
          <p:cNvPr id="366" name="Shape 366"/>
          <p:cNvSpPr txBox="1"/>
          <p:nvPr/>
        </p:nvSpPr>
        <p:spPr>
          <a:xfrm>
            <a:off x="0" y="0"/>
            <a:ext cx="9144000" cy="2655300"/>
          </a:xfrm>
          <a:prstGeom prst="rect">
            <a:avLst/>
          </a:prstGeom>
          <a:solidFill>
            <a:srgbClr val="FF9900"/>
          </a:solidFill>
          <a:ln>
            <a:noFill/>
          </a:ln>
        </p:spPr>
        <p:txBody>
          <a:bodyPr anchorCtr="0" anchor="ctr" bIns="91425" lIns="91425" rIns="91425" tIns="91425">
            <a:noAutofit/>
          </a:bodyPr>
          <a:lstStyle/>
          <a:p>
            <a:pPr indent="0" lvl="0" marL="0" marR="0" rtl="0" algn="ctr">
              <a:lnSpc>
                <a:spcPct val="85000"/>
              </a:lnSpc>
              <a:spcBef>
                <a:spcPts val="0"/>
              </a:spcBef>
              <a:spcAft>
                <a:spcPts val="0"/>
              </a:spcAft>
              <a:buClr>
                <a:srgbClr val="FFFFFF"/>
              </a:buClr>
              <a:buSzPct val="25000"/>
              <a:buFont typeface="Arial"/>
              <a:buNone/>
            </a:pPr>
            <a:r>
              <a:rPr b="1" i="0" lang="zh-TW" sz="6000" u="none" cap="none" strike="noStrike">
                <a:solidFill>
                  <a:srgbClr val="FFFFFF"/>
                </a:solidFill>
                <a:latin typeface="Arial"/>
                <a:ea typeface="Arial"/>
                <a:cs typeface="Arial"/>
                <a:sym typeface="Arial"/>
              </a:rPr>
              <a:t>提供停車場顧客加值服務</a:t>
            </a:r>
          </a:p>
        </p:txBody>
      </p:sp>
      <p:sp>
        <p:nvSpPr>
          <p:cNvPr id="367" name="Shape 367"/>
          <p:cNvSpPr/>
          <p:nvPr/>
        </p:nvSpPr>
        <p:spPr>
          <a:xfrm flipH="1" rot="-7253089">
            <a:off x="-88914" y="2009675"/>
            <a:ext cx="2203330" cy="2239653"/>
          </a:xfrm>
          <a:prstGeom prst="chord">
            <a:avLst>
              <a:gd fmla="val 4979064" name="adj1"/>
              <a:gd fmla="val 12893268" name="adj2"/>
            </a:avLst>
          </a:prstGeom>
          <a:solidFill>
            <a:srgbClr val="FFFFFF"/>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68" name="Shape 368"/>
          <p:cNvSpPr txBox="1"/>
          <p:nvPr/>
        </p:nvSpPr>
        <p:spPr>
          <a:xfrm>
            <a:off x="103225" y="2230500"/>
            <a:ext cx="1880999" cy="5300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9900"/>
              </a:buClr>
              <a:buSzPct val="25000"/>
              <a:buFont typeface="Arial"/>
              <a:buNone/>
            </a:pPr>
            <a:r>
              <a:rPr b="1" i="0" lang="zh-TW" sz="3000" u="none" cap="none" strike="noStrike">
                <a:solidFill>
                  <a:srgbClr val="FF9900"/>
                </a:solidFill>
                <a:latin typeface="Arial"/>
                <a:ea typeface="Arial"/>
                <a:cs typeface="Arial"/>
                <a:sym typeface="Arial"/>
              </a:rPr>
              <a:t>分析目標</a:t>
            </a:r>
          </a:p>
        </p:txBody>
      </p:sp>
      <p:sp>
        <p:nvSpPr>
          <p:cNvPr id="369" name="Shape 369"/>
          <p:cNvSpPr/>
          <p:nvPr/>
        </p:nvSpPr>
        <p:spPr>
          <a:xfrm flipH="1" rot="3503519">
            <a:off x="7036049" y="1140675"/>
            <a:ext cx="2177998" cy="2305293"/>
          </a:xfrm>
          <a:prstGeom prst="chord">
            <a:avLst>
              <a:gd fmla="val 4567493" name="adj1"/>
              <a:gd fmla="val 13180130" name="adj2"/>
            </a:avLst>
          </a:prstGeom>
          <a:solidFill>
            <a:srgbClr val="FF990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70" name="Shape 370"/>
          <p:cNvSpPr txBox="1"/>
          <p:nvPr/>
        </p:nvSpPr>
        <p:spPr>
          <a:xfrm>
            <a:off x="7223525" y="2564925"/>
            <a:ext cx="2135699" cy="5300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1" i="0" lang="zh-TW" sz="3000" u="none" cap="none" strike="noStrike">
                <a:solidFill>
                  <a:srgbClr val="FFFFFF"/>
                </a:solidFill>
                <a:latin typeface="Arial"/>
                <a:ea typeface="Arial"/>
                <a:cs typeface="Arial"/>
                <a:sym typeface="Arial"/>
              </a:rPr>
              <a:t>商業目標</a:t>
            </a: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1000"/>
                                        <p:tgtEl>
                                          <p:spTgt spid="366"/>
                                        </p:tgtEl>
                                      </p:cBhvr>
                                    </p:animEffect>
                                  </p:childTnLst>
                                </p:cTn>
                              </p:par>
                              <p:par>
                                <p:cTn fill="hold" nodeType="with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par>
                                <p:cTn fill="hold" nodeType="with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000"/>
                                        <p:tgtEl>
                                          <p:spTgt spid="3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1000"/>
                                        <p:tgtEl>
                                          <p:spTgt spid="367"/>
                                        </p:tgtEl>
                                      </p:cBhvr>
                                    </p:animEffect>
                                  </p:childTnLst>
                                </p:cTn>
                              </p:par>
                              <p:par>
                                <p:cTn fill="hold" nodeType="with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1000"/>
                                        <p:tgtEl>
                                          <p:spTgt spid="368"/>
                                        </p:tgtEl>
                                      </p:cBhvr>
                                    </p:animEffect>
                                  </p:childTnLst>
                                </p:cTn>
                              </p:par>
                              <p:par>
                                <p:cTn fill="hold" nodeType="with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000"/>
                                        <p:tgtEl>
                                          <p:spTgt spid="3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4" name="Shape 374"/>
        <p:cNvGrpSpPr/>
        <p:nvPr/>
      </p:nvGrpSpPr>
      <p:grpSpPr>
        <a:xfrm>
          <a:off x="0" y="0"/>
          <a:ext cx="0" cy="0"/>
          <a:chOff x="0" y="0"/>
          <a:chExt cx="0" cy="0"/>
        </a:xfrm>
      </p:grpSpPr>
      <p:sp>
        <p:nvSpPr>
          <p:cNvPr id="375" name="Shape 375"/>
          <p:cNvSpPr/>
          <p:nvPr/>
        </p:nvSpPr>
        <p:spPr>
          <a:xfrm>
            <a:off x="44992" y="4013198"/>
            <a:ext cx="1019174" cy="1019174"/>
          </a:xfrm>
          <a:prstGeom prst="ellipse">
            <a:avLst/>
          </a:prstGeom>
          <a:solidFill>
            <a:srgbClr val="FFC0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76" name="Shape 376"/>
          <p:cNvSpPr/>
          <p:nvPr/>
        </p:nvSpPr>
        <p:spPr>
          <a:xfrm>
            <a:off x="6305026" y="1912771"/>
            <a:ext cx="1019174" cy="1019174"/>
          </a:xfrm>
          <a:prstGeom prst="ellipse">
            <a:avLst/>
          </a:prstGeom>
          <a:solidFill>
            <a:srgbClr val="FF8F8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77" name="Shape 377"/>
          <p:cNvSpPr/>
          <p:nvPr/>
        </p:nvSpPr>
        <p:spPr>
          <a:xfrm>
            <a:off x="6633107" y="3632994"/>
            <a:ext cx="1019174" cy="1019174"/>
          </a:xfrm>
          <a:prstGeom prst="ellipse">
            <a:avLst/>
          </a:prstGeom>
          <a:solidFill>
            <a:srgbClr val="80AEF8"/>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78" name="Shape 378"/>
          <p:cNvSpPr/>
          <p:nvPr/>
        </p:nvSpPr>
        <p:spPr>
          <a:xfrm>
            <a:off x="5263269" y="3832662"/>
            <a:ext cx="875050" cy="875050"/>
          </a:xfrm>
          <a:prstGeom prst="ellipse">
            <a:avLst/>
          </a:prstGeom>
          <a:solidFill>
            <a:srgbClr val="008B9A">
              <a:alpha val="49803"/>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79" name="Shape 379"/>
          <p:cNvSpPr/>
          <p:nvPr/>
        </p:nvSpPr>
        <p:spPr>
          <a:xfrm>
            <a:off x="7985124" y="2994019"/>
            <a:ext cx="1081088" cy="1081088"/>
          </a:xfrm>
          <a:prstGeom prst="ellipse">
            <a:avLst/>
          </a:prstGeom>
          <a:solidFill>
            <a:srgbClr val="EF860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80" name="Shape 380"/>
          <p:cNvSpPr/>
          <p:nvPr/>
        </p:nvSpPr>
        <p:spPr>
          <a:xfrm>
            <a:off x="7759279" y="2434033"/>
            <a:ext cx="1019174" cy="1019174"/>
          </a:xfrm>
          <a:prstGeom prst="ellipse">
            <a:avLst/>
          </a:prstGeom>
          <a:solidFill>
            <a:srgbClr val="FFC0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81" name="Shape 381"/>
          <p:cNvSpPr/>
          <p:nvPr/>
        </p:nvSpPr>
        <p:spPr>
          <a:xfrm>
            <a:off x="6814614" y="2287586"/>
            <a:ext cx="1019174" cy="1019174"/>
          </a:xfrm>
          <a:prstGeom prst="ellipse">
            <a:avLst/>
          </a:prstGeom>
          <a:solidFill>
            <a:srgbClr val="FFC000">
              <a:alpha val="80000"/>
            </a:srgb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82" name="Shape 382"/>
          <p:cNvSpPr/>
          <p:nvPr/>
        </p:nvSpPr>
        <p:spPr>
          <a:xfrm>
            <a:off x="1516478" y="1363579"/>
            <a:ext cx="1019174" cy="1019174"/>
          </a:xfrm>
          <a:prstGeom prst="ellipse">
            <a:avLst/>
          </a:prstGeom>
          <a:solidFill>
            <a:srgbClr val="FF8F8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83" name="Shape 383"/>
          <p:cNvSpPr/>
          <p:nvPr/>
        </p:nvSpPr>
        <p:spPr>
          <a:xfrm>
            <a:off x="7949153" y="1424383"/>
            <a:ext cx="1019174" cy="1019174"/>
          </a:xfrm>
          <a:prstGeom prst="ellipse">
            <a:avLst/>
          </a:prstGeom>
          <a:solidFill>
            <a:srgbClr val="80AEF8"/>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84" name="Shape 384"/>
          <p:cNvSpPr/>
          <p:nvPr/>
        </p:nvSpPr>
        <p:spPr>
          <a:xfrm>
            <a:off x="7406210" y="4013198"/>
            <a:ext cx="1019174" cy="1019174"/>
          </a:xfrm>
          <a:prstGeom prst="ellipse">
            <a:avLst/>
          </a:prstGeom>
          <a:solidFill>
            <a:srgbClr val="FFC0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85" name="Shape 385"/>
          <p:cNvSpPr/>
          <p:nvPr/>
        </p:nvSpPr>
        <p:spPr>
          <a:xfrm>
            <a:off x="6165408" y="3159750"/>
            <a:ext cx="875050" cy="875050"/>
          </a:xfrm>
          <a:prstGeom prst="ellipse">
            <a:avLst/>
          </a:prstGeom>
          <a:solidFill>
            <a:srgbClr val="008B9A">
              <a:alpha val="49803"/>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86" name="Shape 386"/>
          <p:cNvSpPr/>
          <p:nvPr/>
        </p:nvSpPr>
        <p:spPr>
          <a:xfrm>
            <a:off x="6886677" y="1184734"/>
            <a:ext cx="875050" cy="875050"/>
          </a:xfrm>
          <a:prstGeom prst="ellipse">
            <a:avLst/>
          </a:prstGeom>
          <a:solidFill>
            <a:srgbClr val="008B9A">
              <a:alpha val="49803"/>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87" name="Shape 387"/>
          <p:cNvSpPr/>
          <p:nvPr/>
        </p:nvSpPr>
        <p:spPr>
          <a:xfrm>
            <a:off x="512077" y="976704"/>
            <a:ext cx="1019174" cy="1019174"/>
          </a:xfrm>
          <a:prstGeom prst="ellipse">
            <a:avLst/>
          </a:prstGeom>
          <a:solidFill>
            <a:srgbClr val="FFC0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88" name="Shape 388"/>
          <p:cNvSpPr/>
          <p:nvPr/>
        </p:nvSpPr>
        <p:spPr>
          <a:xfrm>
            <a:off x="280352" y="1625000"/>
            <a:ext cx="1019174" cy="1019174"/>
          </a:xfrm>
          <a:prstGeom prst="ellipse">
            <a:avLst/>
          </a:prstGeom>
          <a:solidFill>
            <a:srgbClr val="FF8F8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89" name="Shape 389"/>
          <p:cNvSpPr/>
          <p:nvPr/>
        </p:nvSpPr>
        <p:spPr>
          <a:xfrm>
            <a:off x="1705857" y="2639158"/>
            <a:ext cx="875050" cy="875050"/>
          </a:xfrm>
          <a:prstGeom prst="ellipse">
            <a:avLst/>
          </a:prstGeom>
          <a:solidFill>
            <a:srgbClr val="008B9A">
              <a:alpha val="49803"/>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90" name="Shape 390"/>
          <p:cNvSpPr/>
          <p:nvPr/>
        </p:nvSpPr>
        <p:spPr>
          <a:xfrm>
            <a:off x="8087360" y="3945723"/>
            <a:ext cx="1019174" cy="1019174"/>
          </a:xfrm>
          <a:prstGeom prst="ellipse">
            <a:avLst/>
          </a:prstGeom>
          <a:solidFill>
            <a:srgbClr val="FF8F8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91" name="Shape 391"/>
          <p:cNvSpPr/>
          <p:nvPr/>
        </p:nvSpPr>
        <p:spPr>
          <a:xfrm>
            <a:off x="687704" y="3055933"/>
            <a:ext cx="1019174" cy="1019174"/>
          </a:xfrm>
          <a:prstGeom prst="ellipse">
            <a:avLst/>
          </a:prstGeom>
          <a:solidFill>
            <a:srgbClr val="FFC0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92" name="Shape 392"/>
          <p:cNvSpPr/>
          <p:nvPr/>
        </p:nvSpPr>
        <p:spPr>
          <a:xfrm>
            <a:off x="770954" y="3891185"/>
            <a:ext cx="875050" cy="875050"/>
          </a:xfrm>
          <a:prstGeom prst="ellipse">
            <a:avLst/>
          </a:prstGeom>
          <a:solidFill>
            <a:srgbClr val="008B9A">
              <a:alpha val="49803"/>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93" name="Shape 393"/>
          <p:cNvSpPr/>
          <p:nvPr/>
        </p:nvSpPr>
        <p:spPr>
          <a:xfrm>
            <a:off x="996362" y="1933969"/>
            <a:ext cx="1019174" cy="1019174"/>
          </a:xfrm>
          <a:prstGeom prst="ellipse">
            <a:avLst/>
          </a:prstGeom>
          <a:solidFill>
            <a:srgbClr val="80AEF8"/>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94" name="Shape 394"/>
          <p:cNvSpPr/>
          <p:nvPr/>
        </p:nvSpPr>
        <p:spPr>
          <a:xfrm>
            <a:off x="5936873" y="4292258"/>
            <a:ext cx="875050" cy="875050"/>
          </a:xfrm>
          <a:prstGeom prst="ellipse">
            <a:avLst/>
          </a:prstGeom>
          <a:solidFill>
            <a:srgbClr val="008B9A">
              <a:alpha val="49803"/>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95" name="Shape 395"/>
          <p:cNvSpPr/>
          <p:nvPr/>
        </p:nvSpPr>
        <p:spPr>
          <a:xfrm>
            <a:off x="2778746" y="4120114"/>
            <a:ext cx="1019174" cy="1019174"/>
          </a:xfrm>
          <a:prstGeom prst="ellipse">
            <a:avLst/>
          </a:prstGeom>
          <a:solidFill>
            <a:srgbClr val="FFC0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96" name="Shape 396"/>
          <p:cNvSpPr/>
          <p:nvPr/>
        </p:nvSpPr>
        <p:spPr>
          <a:xfrm>
            <a:off x="1210786" y="4104078"/>
            <a:ext cx="1019174" cy="1019174"/>
          </a:xfrm>
          <a:prstGeom prst="ellipse">
            <a:avLst/>
          </a:prstGeom>
          <a:solidFill>
            <a:srgbClr val="FF8F8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97" name="Shape 397"/>
          <p:cNvSpPr/>
          <p:nvPr/>
        </p:nvSpPr>
        <p:spPr>
          <a:xfrm>
            <a:off x="1502091" y="3417850"/>
            <a:ext cx="875050" cy="875050"/>
          </a:xfrm>
          <a:prstGeom prst="ellipse">
            <a:avLst/>
          </a:prstGeom>
          <a:solidFill>
            <a:srgbClr val="008B9A">
              <a:alpha val="49803"/>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98" name="Shape 398"/>
          <p:cNvSpPr/>
          <p:nvPr/>
        </p:nvSpPr>
        <p:spPr>
          <a:xfrm>
            <a:off x="7131413" y="1687824"/>
            <a:ext cx="1019174" cy="1019174"/>
          </a:xfrm>
          <a:prstGeom prst="ellipse">
            <a:avLst/>
          </a:prstGeom>
          <a:solidFill>
            <a:srgbClr val="80AEF8"/>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99" name="Shape 399"/>
          <p:cNvSpPr/>
          <p:nvPr/>
        </p:nvSpPr>
        <p:spPr>
          <a:xfrm>
            <a:off x="8074665" y="803708"/>
            <a:ext cx="1081088" cy="1081088"/>
          </a:xfrm>
          <a:prstGeom prst="ellipse">
            <a:avLst/>
          </a:prstGeom>
          <a:solidFill>
            <a:srgbClr val="EF860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00" name="Shape 400"/>
          <p:cNvSpPr/>
          <p:nvPr/>
        </p:nvSpPr>
        <p:spPr>
          <a:xfrm>
            <a:off x="-5522" y="2489718"/>
            <a:ext cx="1081088" cy="1081088"/>
          </a:xfrm>
          <a:prstGeom prst="ellipse">
            <a:avLst/>
          </a:prstGeom>
          <a:solidFill>
            <a:srgbClr val="EF860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01" name="Shape 401"/>
          <p:cNvSpPr/>
          <p:nvPr/>
        </p:nvSpPr>
        <p:spPr>
          <a:xfrm>
            <a:off x="6857139" y="2864649"/>
            <a:ext cx="1019174" cy="1019174"/>
          </a:xfrm>
          <a:prstGeom prst="ellipse">
            <a:avLst/>
          </a:prstGeom>
          <a:solidFill>
            <a:srgbClr val="FF8F8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02" name="Shape 402"/>
          <p:cNvSpPr/>
          <p:nvPr/>
        </p:nvSpPr>
        <p:spPr>
          <a:xfrm>
            <a:off x="4582119" y="4148133"/>
            <a:ext cx="1019174" cy="1019174"/>
          </a:xfrm>
          <a:prstGeom prst="ellipse">
            <a:avLst/>
          </a:prstGeom>
          <a:solidFill>
            <a:srgbClr val="FFC0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03" name="Shape 403"/>
          <p:cNvSpPr/>
          <p:nvPr/>
        </p:nvSpPr>
        <p:spPr>
          <a:xfrm>
            <a:off x="3621175" y="4156866"/>
            <a:ext cx="1019174" cy="1019174"/>
          </a:xfrm>
          <a:prstGeom prst="ellipse">
            <a:avLst/>
          </a:prstGeom>
          <a:solidFill>
            <a:srgbClr val="FF8F8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04" name="Shape 404"/>
          <p:cNvSpPr/>
          <p:nvPr/>
        </p:nvSpPr>
        <p:spPr>
          <a:xfrm>
            <a:off x="2024193" y="3811226"/>
            <a:ext cx="1019174" cy="1019174"/>
          </a:xfrm>
          <a:prstGeom prst="ellipse">
            <a:avLst/>
          </a:prstGeom>
          <a:solidFill>
            <a:srgbClr val="80AEF8"/>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05" name="Shape 405"/>
          <p:cNvSpPr/>
          <p:nvPr/>
        </p:nvSpPr>
        <p:spPr>
          <a:xfrm>
            <a:off x="6400364" y="4141282"/>
            <a:ext cx="1019174" cy="1019174"/>
          </a:xfrm>
          <a:prstGeom prst="ellipse">
            <a:avLst/>
          </a:prstGeom>
          <a:solidFill>
            <a:srgbClr val="80AEF8"/>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06" name="Shape 406"/>
          <p:cNvSpPr/>
          <p:nvPr/>
        </p:nvSpPr>
        <p:spPr>
          <a:xfrm>
            <a:off x="5671312" y="3559487"/>
            <a:ext cx="1019174" cy="1019174"/>
          </a:xfrm>
          <a:prstGeom prst="ellipse">
            <a:avLst/>
          </a:prstGeom>
          <a:solidFill>
            <a:srgbClr val="FFC000">
              <a:alpha val="80000"/>
            </a:srgb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07" name="Shape 407"/>
          <p:cNvSpPr/>
          <p:nvPr/>
        </p:nvSpPr>
        <p:spPr>
          <a:xfrm>
            <a:off x="7602227" y="953755"/>
            <a:ext cx="1019174" cy="1019174"/>
          </a:xfrm>
          <a:prstGeom prst="ellipse">
            <a:avLst/>
          </a:prstGeom>
          <a:solidFill>
            <a:srgbClr val="FFC000">
              <a:alpha val="80000"/>
            </a:srgb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08" name="Shape 408"/>
          <p:cNvSpPr/>
          <p:nvPr/>
        </p:nvSpPr>
        <p:spPr>
          <a:xfrm>
            <a:off x="2409550" y="371475"/>
            <a:ext cx="4324897" cy="4025899"/>
          </a:xfrm>
          <a:prstGeom prst="ellipse">
            <a:avLst/>
          </a:prstGeom>
          <a:solidFill>
            <a:srgbClr val="78909C"/>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09" name="Shape 409"/>
          <p:cNvSpPr txBox="1"/>
          <p:nvPr>
            <p:ph type="ctrTitle"/>
          </p:nvPr>
        </p:nvSpPr>
        <p:spPr>
          <a:xfrm>
            <a:off x="2580485" y="744575"/>
            <a:ext cx="3983028" cy="2052599"/>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chemeClr val="dk1"/>
              </a:buClr>
              <a:buSzPct val="25000"/>
              <a:buFont typeface="Arial"/>
              <a:buNone/>
            </a:pPr>
            <a:r>
              <a:rPr b="1" i="0" lang="zh-TW" sz="6000" u="none" cap="none" strike="noStrike">
                <a:solidFill>
                  <a:schemeClr val="lt1"/>
                </a:solidFill>
                <a:latin typeface="Arial"/>
                <a:ea typeface="Arial"/>
                <a:cs typeface="Arial"/>
                <a:sym typeface="Arial"/>
              </a:rPr>
              <a:t>2.資料簡介</a:t>
            </a:r>
          </a:p>
        </p:txBody>
      </p:sp>
      <p:sp>
        <p:nvSpPr>
          <p:cNvPr id="410" name="Shape 410"/>
          <p:cNvSpPr/>
          <p:nvPr/>
        </p:nvSpPr>
        <p:spPr>
          <a:xfrm>
            <a:off x="2097192" y="3379735"/>
            <a:ext cx="875050" cy="875050"/>
          </a:xfrm>
          <a:prstGeom prst="ellipse">
            <a:avLst/>
          </a:prstGeom>
          <a:solidFill>
            <a:srgbClr val="008B9A">
              <a:alpha val="49803"/>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500"/>
                                        <p:tgtEl>
                                          <p:spTgt spid="393"/>
                                        </p:tgtEl>
                                      </p:cBhvr>
                                    </p:animEffect>
                                  </p:childTnLst>
                                </p:cTn>
                              </p:par>
                              <p:par>
                                <p:cTn fill="hold" nodeType="with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500"/>
                                        <p:tgtEl>
                                          <p:spTgt spid="404"/>
                                        </p:tgtEl>
                                      </p:cBhvr>
                                    </p:animEffect>
                                  </p:childTnLst>
                                </p:cTn>
                              </p:par>
                              <p:par>
                                <p:cTn fill="hold" nodeType="with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500"/>
                                        <p:tgtEl>
                                          <p:spTgt spid="401"/>
                                        </p:tgtEl>
                                      </p:cBhvr>
                                    </p:animEffect>
                                  </p:childTnLst>
                                </p:cTn>
                              </p:par>
                              <p:par>
                                <p:cTn fill="hold" nodeType="with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500"/>
                                        <p:tgtEl>
                                          <p:spTgt spid="402"/>
                                        </p:tgtEl>
                                      </p:cBhvr>
                                    </p:animEffect>
                                  </p:childTnLst>
                                </p:cTn>
                              </p:par>
                              <p:par>
                                <p:cTn fill="hold" nodeType="with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500"/>
                                        <p:tgtEl>
                                          <p:spTgt spid="403"/>
                                        </p:tgtEl>
                                      </p:cBhvr>
                                    </p:animEffect>
                                  </p:childTnLst>
                                </p:cTn>
                              </p:par>
                              <p:par>
                                <p:cTn fill="hold" nodeType="with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500"/>
                                        <p:tgtEl>
                                          <p:spTgt spid="407"/>
                                        </p:tgtEl>
                                      </p:cBhvr>
                                    </p:animEffect>
                                  </p:childTnLst>
                                </p:cTn>
                              </p:par>
                              <p:par>
                                <p:cTn fill="hold" nodeType="with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500"/>
                                        <p:tgtEl>
                                          <p:spTgt spid="399"/>
                                        </p:tgtEl>
                                      </p:cBhvr>
                                    </p:animEffect>
                                  </p:childTnLst>
                                </p:cTn>
                              </p:par>
                              <p:par>
                                <p:cTn fill="hold" nodeType="with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500"/>
                                        <p:tgtEl>
                                          <p:spTgt spid="398"/>
                                        </p:tgtEl>
                                      </p:cBhvr>
                                    </p:animEffect>
                                  </p:childTnLst>
                                </p:cTn>
                              </p:par>
                              <p:par>
                                <p:cTn fill="hold" nodeType="with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500"/>
                                        <p:tgtEl>
                                          <p:spTgt spid="375"/>
                                        </p:tgtEl>
                                      </p:cBhvr>
                                    </p:animEffect>
                                  </p:childTnLst>
                                </p:cTn>
                              </p:par>
                              <p:par>
                                <p:cTn fill="hold" nodeType="with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500"/>
                                        <p:tgtEl>
                                          <p:spTgt spid="400"/>
                                        </p:tgtEl>
                                      </p:cBhvr>
                                    </p:animEffect>
                                  </p:childTnLst>
                                </p:cTn>
                              </p:par>
                              <p:par>
                                <p:cTn fill="hold" nodeType="with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500"/>
                                        <p:tgtEl>
                                          <p:spTgt spid="388"/>
                                        </p:tgtEl>
                                      </p:cBhvr>
                                    </p:animEffect>
                                  </p:childTnLst>
                                </p:cTn>
                              </p:par>
                              <p:par>
                                <p:cTn fill="hold" nodeType="with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500"/>
                                        <p:tgtEl>
                                          <p:spTgt spid="384"/>
                                        </p:tgtEl>
                                      </p:cBhvr>
                                    </p:animEffect>
                                  </p:childTnLst>
                                </p:cTn>
                              </p:par>
                              <p:par>
                                <p:cTn fill="hold" nodeType="with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500"/>
                                        <p:tgtEl>
                                          <p:spTgt spid="390"/>
                                        </p:tgtEl>
                                      </p:cBhvr>
                                    </p:animEffect>
                                  </p:childTnLst>
                                </p:cTn>
                              </p:par>
                              <p:par>
                                <p:cTn fill="hold" nodeType="with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500"/>
                                        <p:tgtEl>
                                          <p:spTgt spid="396"/>
                                        </p:tgtEl>
                                      </p:cBhvr>
                                    </p:animEffect>
                                  </p:childTnLst>
                                </p:cTn>
                              </p:par>
                              <p:par>
                                <p:cTn fill="hold" nodeType="with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500"/>
                                        <p:tgtEl>
                                          <p:spTgt spid="382"/>
                                        </p:tgtEl>
                                      </p:cBhvr>
                                    </p:animEffect>
                                  </p:childTnLst>
                                </p:cTn>
                              </p:par>
                              <p:par>
                                <p:cTn fill="hold" nodeType="with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500"/>
                                        <p:tgtEl>
                                          <p:spTgt spid="386"/>
                                        </p:tgtEl>
                                      </p:cBhvr>
                                    </p:animEffect>
                                  </p:childTnLst>
                                </p:cTn>
                              </p:par>
                              <p:par>
                                <p:cTn fill="hold" nodeType="with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500"/>
                                        <p:tgtEl>
                                          <p:spTgt spid="376"/>
                                        </p:tgtEl>
                                      </p:cBhvr>
                                    </p:animEffect>
                                  </p:childTnLst>
                                </p:cTn>
                              </p:par>
                              <p:par>
                                <p:cTn fill="hold" nodeType="with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500"/>
                                        <p:tgtEl>
                                          <p:spTgt spid="377"/>
                                        </p:tgtEl>
                                      </p:cBhvr>
                                    </p:animEffect>
                                  </p:childTnLst>
                                </p:cTn>
                              </p:par>
                              <p:par>
                                <p:cTn fill="hold" nodeType="with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500"/>
                                        <p:tgtEl>
                                          <p:spTgt spid="378"/>
                                        </p:tgtEl>
                                      </p:cBhvr>
                                    </p:animEffect>
                                  </p:childTnLst>
                                </p:cTn>
                              </p:par>
                              <p:par>
                                <p:cTn fill="hold" nodeType="with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500"/>
                                        <p:tgtEl>
                                          <p:spTgt spid="379"/>
                                        </p:tgtEl>
                                      </p:cBhvr>
                                    </p:animEffect>
                                  </p:childTnLst>
                                </p:cTn>
                              </p:par>
                              <p:par>
                                <p:cTn fill="hold" nodeType="with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500"/>
                                        <p:tgtEl>
                                          <p:spTgt spid="380"/>
                                        </p:tgtEl>
                                      </p:cBhvr>
                                    </p:animEffect>
                                  </p:childTnLst>
                                </p:cTn>
                              </p:par>
                              <p:par>
                                <p:cTn fill="hold" nodeType="with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500"/>
                                        <p:tgtEl>
                                          <p:spTgt spid="381"/>
                                        </p:tgtEl>
                                      </p:cBhvr>
                                    </p:animEffect>
                                  </p:childTnLst>
                                </p:cTn>
                              </p:par>
                              <p:par>
                                <p:cTn fill="hold" nodeType="with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500"/>
                                        <p:tgtEl>
                                          <p:spTgt spid="383"/>
                                        </p:tgtEl>
                                      </p:cBhvr>
                                    </p:animEffect>
                                  </p:childTnLst>
                                </p:cTn>
                              </p:par>
                              <p:par>
                                <p:cTn fill="hold" nodeType="with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500"/>
                                        <p:tgtEl>
                                          <p:spTgt spid="385"/>
                                        </p:tgtEl>
                                      </p:cBhvr>
                                    </p:animEffect>
                                  </p:childTnLst>
                                </p:cTn>
                              </p:par>
                              <p:par>
                                <p:cTn fill="hold" nodeType="with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500"/>
                                        <p:tgtEl>
                                          <p:spTgt spid="387"/>
                                        </p:tgtEl>
                                      </p:cBhvr>
                                    </p:animEffect>
                                  </p:childTnLst>
                                </p:cTn>
                              </p:par>
                              <p:par>
                                <p:cTn fill="hold" nodeType="with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500"/>
                                        <p:tgtEl>
                                          <p:spTgt spid="389"/>
                                        </p:tgtEl>
                                      </p:cBhvr>
                                    </p:animEffect>
                                  </p:childTnLst>
                                </p:cTn>
                              </p:par>
                              <p:par>
                                <p:cTn fill="hold" nodeType="with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500"/>
                                        <p:tgtEl>
                                          <p:spTgt spid="391"/>
                                        </p:tgtEl>
                                      </p:cBhvr>
                                    </p:animEffect>
                                  </p:childTnLst>
                                </p:cTn>
                              </p:par>
                              <p:par>
                                <p:cTn fill="hold" nodeType="with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500"/>
                                        <p:tgtEl>
                                          <p:spTgt spid="392"/>
                                        </p:tgtEl>
                                      </p:cBhvr>
                                    </p:animEffect>
                                  </p:childTnLst>
                                </p:cTn>
                              </p:par>
                              <p:par>
                                <p:cTn fill="hold" nodeType="with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500"/>
                                        <p:tgtEl>
                                          <p:spTgt spid="394"/>
                                        </p:tgtEl>
                                      </p:cBhvr>
                                    </p:animEffect>
                                  </p:childTnLst>
                                </p:cTn>
                              </p:par>
                              <p:par>
                                <p:cTn fill="hold" nodeType="with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500"/>
                                        <p:tgtEl>
                                          <p:spTgt spid="395"/>
                                        </p:tgtEl>
                                      </p:cBhvr>
                                    </p:animEffect>
                                  </p:childTnLst>
                                </p:cTn>
                              </p:par>
                              <p:par>
                                <p:cTn fill="hold" nodeType="with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500"/>
                                        <p:tgtEl>
                                          <p:spTgt spid="397"/>
                                        </p:tgtEl>
                                      </p:cBhvr>
                                    </p:animEffect>
                                  </p:childTnLst>
                                </p:cTn>
                              </p:par>
                              <p:par>
                                <p:cTn fill="hold" nodeType="with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500"/>
                                        <p:tgtEl>
                                          <p:spTgt spid="405"/>
                                        </p:tgtEl>
                                      </p:cBhvr>
                                    </p:animEffect>
                                  </p:childTnLst>
                                </p:cTn>
                              </p:par>
                              <p:par>
                                <p:cTn fill="hold" nodeType="with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500"/>
                                        <p:tgtEl>
                                          <p:spTgt spid="406"/>
                                        </p:tgtEl>
                                      </p:cBhvr>
                                    </p:animEffect>
                                  </p:childTnLst>
                                </p:cTn>
                              </p:par>
                              <p:par>
                                <p:cTn fill="hold" nodeType="with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500"/>
                                        <p:tgtEl>
                                          <p:spTgt spid="41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500"/>
                                        <p:tgtEl>
                                          <p:spTgt spid="40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500"/>
                                        <p:tgtEl>
                                          <p:spTgt spid="4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5" name="Shape 415"/>
        <p:cNvGrpSpPr/>
        <p:nvPr/>
      </p:nvGrpSpPr>
      <p:grpSpPr>
        <a:xfrm>
          <a:off x="0" y="0"/>
          <a:ext cx="0" cy="0"/>
          <a:chOff x="0" y="0"/>
          <a:chExt cx="0" cy="0"/>
        </a:xfrm>
      </p:grpSpPr>
      <p:sp>
        <p:nvSpPr>
          <p:cNvPr id="416" name="Shape 416"/>
          <p:cNvSpPr/>
          <p:nvPr/>
        </p:nvSpPr>
        <p:spPr>
          <a:xfrm rot="1383750">
            <a:off x="-572170" y="3493267"/>
            <a:ext cx="3364226" cy="3364226"/>
          </a:xfrm>
          <a:prstGeom prst="ellipse">
            <a:avLst/>
          </a:prstGeom>
          <a:solidFill>
            <a:srgbClr val="FFC000">
              <a:alpha val="80000"/>
            </a:srgb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17" name="Shape 417"/>
          <p:cNvSpPr txBox="1"/>
          <p:nvPr>
            <p:ph idx="12" type="sldNum"/>
          </p:nvPr>
        </p:nvSpPr>
        <p:spPr>
          <a:xfrm>
            <a:off x="8472457" y="4663216"/>
            <a:ext cx="548699" cy="393600"/>
          </a:xfrm>
          <a:prstGeom prst="rect">
            <a:avLst/>
          </a:prstGeom>
          <a:noFill/>
          <a:ln>
            <a:noFill/>
          </a:ln>
        </p:spPr>
        <p:txBody>
          <a:bodyPr anchorCtr="0" anchor="ctr" bIns="34275" lIns="68575" rIns="68575" tIns="34275">
            <a:noAutofit/>
          </a:bodyPr>
          <a:lstStyle/>
          <a:p>
            <a:pPr indent="0" lvl="0" marL="0" marR="0" rtl="0" algn="l">
              <a:lnSpc>
                <a:spcPct val="100000"/>
              </a:lnSpc>
              <a:spcBef>
                <a:spcPts val="0"/>
              </a:spcBef>
              <a:spcAft>
                <a:spcPts val="0"/>
              </a:spcAft>
              <a:buClr>
                <a:schemeClr val="dk2"/>
              </a:buClr>
              <a:buSzPct val="25000"/>
              <a:buFont typeface="Arial"/>
              <a:buNone/>
            </a:pPr>
            <a:fld id="{00000000-1234-1234-1234-123412341234}" type="slidenum">
              <a:rPr b="0" i="0" lang="zh-TW" sz="1000" u="none" cap="none" strike="noStrike">
                <a:solidFill>
                  <a:schemeClr val="dk2"/>
                </a:solidFill>
                <a:latin typeface="Arial"/>
                <a:ea typeface="Arial"/>
                <a:cs typeface="Arial"/>
                <a:sym typeface="Arial"/>
              </a:rPr>
              <a:t>‹#›</a:t>
            </a:fld>
          </a:p>
        </p:txBody>
      </p:sp>
      <p:pic>
        <p:nvPicPr>
          <p:cNvPr id="418" name="Shape 418"/>
          <p:cNvPicPr preferRelativeResize="0"/>
          <p:nvPr/>
        </p:nvPicPr>
        <p:blipFill rotWithShape="1">
          <a:blip r:embed="rId3">
            <a:alphaModFix/>
          </a:blip>
          <a:srcRect b="0" l="0" r="0" t="0"/>
          <a:stretch/>
        </p:blipFill>
        <p:spPr>
          <a:xfrm>
            <a:off x="568593" y="302078"/>
            <a:ext cx="8103600" cy="2118299"/>
          </a:xfrm>
          <a:prstGeom prst="rect">
            <a:avLst/>
          </a:prstGeom>
          <a:noFill/>
          <a:ln>
            <a:noFill/>
          </a:ln>
        </p:spPr>
      </p:pic>
      <p:pic>
        <p:nvPicPr>
          <p:cNvPr id="419" name="Shape 419"/>
          <p:cNvPicPr preferRelativeResize="0"/>
          <p:nvPr/>
        </p:nvPicPr>
        <p:blipFill rotWithShape="1">
          <a:blip r:embed="rId4">
            <a:alphaModFix/>
          </a:blip>
          <a:srcRect b="0" l="0" r="-2164" t="0"/>
          <a:stretch/>
        </p:blipFill>
        <p:spPr>
          <a:xfrm>
            <a:off x="3380303" y="2582499"/>
            <a:ext cx="5451899" cy="2286000"/>
          </a:xfrm>
          <a:prstGeom prst="rect">
            <a:avLst/>
          </a:prstGeom>
          <a:noFill/>
          <a:ln>
            <a:noFill/>
          </a:ln>
        </p:spPr>
      </p:pic>
      <p:sp>
        <p:nvSpPr>
          <p:cNvPr id="420" name="Shape 420"/>
          <p:cNvSpPr txBox="1"/>
          <p:nvPr/>
        </p:nvSpPr>
        <p:spPr>
          <a:xfrm>
            <a:off x="375803" y="2657294"/>
            <a:ext cx="3004500" cy="900299"/>
          </a:xfrm>
          <a:prstGeom prst="rect">
            <a:avLst/>
          </a:prstGeom>
          <a:noFill/>
          <a:ln>
            <a:noFill/>
          </a:ln>
        </p:spPr>
        <p:txBody>
          <a:bodyPr anchorCtr="0" anchor="t" bIns="34275" lIns="68575" rIns="68575" tIns="34275">
            <a:noAutofit/>
          </a:bodyPr>
          <a:lstStyle/>
          <a:p>
            <a:pPr indent="0" lvl="0" marL="0" marR="0" rtl="0" algn="l">
              <a:lnSpc>
                <a:spcPct val="100000"/>
              </a:lnSpc>
              <a:spcBef>
                <a:spcPts val="0"/>
              </a:spcBef>
              <a:spcAft>
                <a:spcPts val="0"/>
              </a:spcAft>
              <a:buClr>
                <a:srgbClr val="FFC000"/>
              </a:buClr>
              <a:buSzPct val="25000"/>
              <a:buFont typeface="Arial"/>
              <a:buNone/>
            </a:pPr>
            <a:r>
              <a:rPr b="1" i="0" lang="zh-TW" sz="5400" u="none" cap="none" strike="noStrike">
                <a:solidFill>
                  <a:srgbClr val="FFC000"/>
                </a:solidFill>
                <a:latin typeface="Arial"/>
                <a:ea typeface="Arial"/>
                <a:cs typeface="Arial"/>
                <a:sym typeface="Arial"/>
              </a:rPr>
              <a:t>停車紀錄</a:t>
            </a:r>
          </a:p>
        </p:txBody>
      </p:sp>
      <p:sp>
        <p:nvSpPr>
          <p:cNvPr id="421" name="Shape 421"/>
          <p:cNvSpPr txBox="1"/>
          <p:nvPr/>
        </p:nvSpPr>
        <p:spPr>
          <a:xfrm>
            <a:off x="226355" y="3893380"/>
            <a:ext cx="3090204" cy="1200329"/>
          </a:xfrm>
          <a:prstGeom prst="rect">
            <a:avLst/>
          </a:prstGeom>
          <a:noFill/>
          <a:ln>
            <a:noFill/>
          </a:ln>
        </p:spPr>
        <p:txBody>
          <a:bodyPr anchorCtr="0" anchor="t" bIns="45700" lIns="91425" rIns="91425" tIns="45700">
            <a:noAutofit/>
          </a:bodyPr>
          <a:lstStyle/>
          <a:p>
            <a:pPr indent="-285750" lvl="0" marL="285750" marR="0" rtl="0" algn="l">
              <a:lnSpc>
                <a:spcPct val="150000"/>
              </a:lnSpc>
              <a:spcBef>
                <a:spcPts val="0"/>
              </a:spcBef>
              <a:spcAft>
                <a:spcPts val="0"/>
              </a:spcAft>
              <a:buClr>
                <a:srgbClr val="000000"/>
              </a:buClr>
              <a:buSzPct val="100000"/>
              <a:buFont typeface="Arial"/>
              <a:buChar char="•"/>
            </a:pPr>
            <a:r>
              <a:rPr b="1" i="0" lang="zh-TW" sz="1600" u="none" cap="none" strike="noStrike">
                <a:solidFill>
                  <a:srgbClr val="000000"/>
                </a:solidFill>
                <a:latin typeface="Arial"/>
                <a:ea typeface="Arial"/>
                <a:cs typeface="Arial"/>
                <a:sym typeface="Arial"/>
              </a:rPr>
              <a:t>2016/3~2016/4</a:t>
            </a:r>
          </a:p>
          <a:p>
            <a:pPr indent="-285750" lvl="0" marL="285750" marR="0" rtl="0" algn="l">
              <a:lnSpc>
                <a:spcPct val="150000"/>
              </a:lnSpc>
              <a:spcBef>
                <a:spcPts val="0"/>
              </a:spcBef>
              <a:spcAft>
                <a:spcPts val="0"/>
              </a:spcAft>
              <a:buClr>
                <a:srgbClr val="000000"/>
              </a:buClr>
              <a:buSzPct val="100000"/>
              <a:buFont typeface="Arial"/>
              <a:buChar char="•"/>
            </a:pPr>
            <a:r>
              <a:rPr b="1" i="0" lang="zh-TW" sz="1600" u="none" cap="none" strike="noStrike">
                <a:solidFill>
                  <a:srgbClr val="000000"/>
                </a:solidFill>
                <a:latin typeface="Arial"/>
                <a:ea typeface="Arial"/>
                <a:cs typeface="Arial"/>
                <a:sym typeface="Arial"/>
              </a:rPr>
              <a:t>200個停車場</a:t>
            </a:r>
          </a:p>
          <a:p>
            <a:pPr indent="-285750" lvl="0" marL="285750" marR="0" rtl="0" algn="l">
              <a:lnSpc>
                <a:spcPct val="150000"/>
              </a:lnSpc>
              <a:spcBef>
                <a:spcPts val="0"/>
              </a:spcBef>
              <a:spcAft>
                <a:spcPts val="0"/>
              </a:spcAft>
              <a:buClr>
                <a:srgbClr val="000000"/>
              </a:buClr>
              <a:buSzPct val="100000"/>
              <a:buFont typeface="Arial"/>
              <a:buChar char="•"/>
            </a:pPr>
            <a:r>
              <a:rPr b="1" i="0" lang="zh-TW" sz="1600" u="none" cap="none" strike="noStrike">
                <a:solidFill>
                  <a:srgbClr val="000000"/>
                </a:solidFill>
                <a:latin typeface="Arial"/>
                <a:ea typeface="Arial"/>
                <a:cs typeface="Arial"/>
                <a:sym typeface="Arial"/>
              </a:rPr>
              <a:t>超過100萬筆停車紀錄</a:t>
            </a:r>
          </a:p>
        </p:txBody>
      </p:sp>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6" name="Shape 426"/>
        <p:cNvGrpSpPr/>
        <p:nvPr/>
      </p:nvGrpSpPr>
      <p:grpSpPr>
        <a:xfrm>
          <a:off x="0" y="0"/>
          <a:ext cx="0" cy="0"/>
          <a:chOff x="0" y="0"/>
          <a:chExt cx="0" cy="0"/>
        </a:xfrm>
      </p:grpSpPr>
      <p:sp>
        <p:nvSpPr>
          <p:cNvPr id="427" name="Shape 427"/>
          <p:cNvSpPr/>
          <p:nvPr/>
        </p:nvSpPr>
        <p:spPr>
          <a:xfrm rot="1383750">
            <a:off x="-572170" y="3493267"/>
            <a:ext cx="3364226" cy="3364226"/>
          </a:xfrm>
          <a:prstGeom prst="ellipse">
            <a:avLst/>
          </a:prstGeom>
          <a:solidFill>
            <a:srgbClr val="FFC000">
              <a:alpha val="80000"/>
            </a:srgb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28" name="Shape 428"/>
          <p:cNvSpPr txBox="1"/>
          <p:nvPr/>
        </p:nvSpPr>
        <p:spPr>
          <a:xfrm>
            <a:off x="226355" y="3893380"/>
            <a:ext cx="3090204" cy="1200329"/>
          </a:xfrm>
          <a:prstGeom prst="rect">
            <a:avLst/>
          </a:prstGeom>
          <a:noFill/>
          <a:ln>
            <a:noFill/>
          </a:ln>
        </p:spPr>
        <p:txBody>
          <a:bodyPr anchorCtr="0" anchor="t" bIns="45700" lIns="91425" rIns="91425" tIns="45700">
            <a:noAutofit/>
          </a:bodyPr>
          <a:lstStyle/>
          <a:p>
            <a:pPr indent="-285750" lvl="0" marL="285750" marR="0" rtl="0" algn="l">
              <a:lnSpc>
                <a:spcPct val="150000"/>
              </a:lnSpc>
              <a:spcBef>
                <a:spcPts val="0"/>
              </a:spcBef>
              <a:spcAft>
                <a:spcPts val="0"/>
              </a:spcAft>
              <a:buClr>
                <a:srgbClr val="000000"/>
              </a:buClr>
              <a:buSzPct val="100000"/>
              <a:buFont typeface="Arial"/>
              <a:buChar char="•"/>
            </a:pPr>
            <a:r>
              <a:rPr b="1" i="0" lang="zh-TW" sz="1600" u="none" cap="none" strike="noStrike">
                <a:solidFill>
                  <a:srgbClr val="000000"/>
                </a:solidFill>
                <a:latin typeface="Arial"/>
                <a:ea typeface="Arial"/>
                <a:cs typeface="Arial"/>
                <a:sym typeface="Arial"/>
              </a:rPr>
              <a:t>2016/3~2016/4</a:t>
            </a:r>
          </a:p>
          <a:p>
            <a:pPr indent="-285750" lvl="0" marL="285750" marR="0" rtl="0" algn="l">
              <a:lnSpc>
                <a:spcPct val="150000"/>
              </a:lnSpc>
              <a:spcBef>
                <a:spcPts val="0"/>
              </a:spcBef>
              <a:spcAft>
                <a:spcPts val="0"/>
              </a:spcAft>
              <a:buClr>
                <a:srgbClr val="000000"/>
              </a:buClr>
              <a:buSzPct val="100000"/>
              <a:buFont typeface="Arial"/>
              <a:buChar char="•"/>
            </a:pPr>
            <a:r>
              <a:rPr b="1" i="0" lang="zh-TW" sz="1600" u="none" cap="none" strike="noStrike">
                <a:solidFill>
                  <a:srgbClr val="000000"/>
                </a:solidFill>
                <a:latin typeface="Arial"/>
                <a:ea typeface="Arial"/>
                <a:cs typeface="Arial"/>
                <a:sym typeface="Arial"/>
              </a:rPr>
              <a:t>200個停車場</a:t>
            </a:r>
          </a:p>
          <a:p>
            <a:pPr indent="-285750" lvl="0" marL="285750" marR="0" rtl="0" algn="l">
              <a:lnSpc>
                <a:spcPct val="150000"/>
              </a:lnSpc>
              <a:spcBef>
                <a:spcPts val="0"/>
              </a:spcBef>
              <a:spcAft>
                <a:spcPts val="0"/>
              </a:spcAft>
              <a:buClr>
                <a:srgbClr val="000000"/>
              </a:buClr>
              <a:buSzPct val="100000"/>
              <a:buFont typeface="Arial"/>
              <a:buChar char="•"/>
            </a:pPr>
            <a:r>
              <a:rPr b="1" i="0" lang="zh-TW" sz="1600" u="none" cap="none" strike="noStrike">
                <a:solidFill>
                  <a:srgbClr val="000000"/>
                </a:solidFill>
                <a:latin typeface="Arial"/>
                <a:ea typeface="Arial"/>
                <a:cs typeface="Arial"/>
                <a:sym typeface="Arial"/>
              </a:rPr>
              <a:t>超過100萬筆停車紀錄</a:t>
            </a:r>
          </a:p>
        </p:txBody>
      </p:sp>
      <p:sp>
        <p:nvSpPr>
          <p:cNvPr id="429" name="Shape 429"/>
          <p:cNvSpPr txBox="1"/>
          <p:nvPr/>
        </p:nvSpPr>
        <p:spPr>
          <a:xfrm>
            <a:off x="375803" y="2657294"/>
            <a:ext cx="3004500" cy="900299"/>
          </a:xfrm>
          <a:prstGeom prst="rect">
            <a:avLst/>
          </a:prstGeom>
          <a:noFill/>
          <a:ln>
            <a:noFill/>
          </a:ln>
        </p:spPr>
        <p:txBody>
          <a:bodyPr anchorCtr="0" anchor="t" bIns="34275" lIns="68575" rIns="68575" tIns="34275">
            <a:noAutofit/>
          </a:bodyPr>
          <a:lstStyle/>
          <a:p>
            <a:pPr indent="0" lvl="0" marL="0" marR="0" rtl="0" algn="l">
              <a:lnSpc>
                <a:spcPct val="100000"/>
              </a:lnSpc>
              <a:spcBef>
                <a:spcPts val="0"/>
              </a:spcBef>
              <a:spcAft>
                <a:spcPts val="0"/>
              </a:spcAft>
              <a:buClr>
                <a:srgbClr val="FFC000"/>
              </a:buClr>
              <a:buSzPct val="25000"/>
              <a:buFont typeface="Arial"/>
              <a:buNone/>
            </a:pPr>
            <a:r>
              <a:rPr b="1" i="0" lang="zh-TW" sz="5400" u="none" cap="none" strike="noStrike">
                <a:solidFill>
                  <a:srgbClr val="FFC000"/>
                </a:solidFill>
                <a:latin typeface="Arial"/>
                <a:ea typeface="Arial"/>
                <a:cs typeface="Arial"/>
                <a:sym typeface="Arial"/>
              </a:rPr>
              <a:t>停車紀錄</a:t>
            </a:r>
          </a:p>
        </p:txBody>
      </p:sp>
      <p:sp>
        <p:nvSpPr>
          <p:cNvPr id="430" name="Shape 430"/>
          <p:cNvSpPr txBox="1"/>
          <p:nvPr>
            <p:ph idx="12" type="sldNum"/>
          </p:nvPr>
        </p:nvSpPr>
        <p:spPr>
          <a:xfrm>
            <a:off x="8472457" y="4663216"/>
            <a:ext cx="548699" cy="393600"/>
          </a:xfrm>
          <a:prstGeom prst="rect">
            <a:avLst/>
          </a:prstGeom>
          <a:noFill/>
          <a:ln>
            <a:noFill/>
          </a:ln>
        </p:spPr>
        <p:txBody>
          <a:bodyPr anchorCtr="0" anchor="ctr" bIns="34275" lIns="68575" rIns="68575" tIns="34275">
            <a:noAutofit/>
          </a:bodyPr>
          <a:lstStyle/>
          <a:p>
            <a:pPr indent="0" lvl="0" marL="0" marR="0" rtl="0" algn="l">
              <a:lnSpc>
                <a:spcPct val="100000"/>
              </a:lnSpc>
              <a:spcBef>
                <a:spcPts val="0"/>
              </a:spcBef>
              <a:spcAft>
                <a:spcPts val="0"/>
              </a:spcAft>
              <a:buClr>
                <a:schemeClr val="dk2"/>
              </a:buClr>
              <a:buSzPct val="25000"/>
              <a:buFont typeface="Arial"/>
              <a:buNone/>
            </a:pPr>
            <a:fld id="{00000000-1234-1234-1234-123412341234}" type="slidenum">
              <a:rPr b="0" i="0" lang="zh-TW" sz="1000" u="none" cap="none" strike="noStrike">
                <a:solidFill>
                  <a:schemeClr val="dk2"/>
                </a:solidFill>
                <a:latin typeface="Arial"/>
                <a:ea typeface="Arial"/>
                <a:cs typeface="Arial"/>
                <a:sym typeface="Arial"/>
              </a:rPr>
              <a:t>‹#›</a:t>
            </a:fld>
          </a:p>
        </p:txBody>
      </p:sp>
      <p:pic>
        <p:nvPicPr>
          <p:cNvPr id="431" name="Shape 431"/>
          <p:cNvPicPr preferRelativeResize="0"/>
          <p:nvPr/>
        </p:nvPicPr>
        <p:blipFill rotWithShape="1">
          <a:blip r:embed="rId3">
            <a:alphaModFix/>
          </a:blip>
          <a:srcRect b="0" l="0" r="0" t="0"/>
          <a:stretch/>
        </p:blipFill>
        <p:spPr>
          <a:xfrm>
            <a:off x="568593" y="302078"/>
            <a:ext cx="8103600" cy="2118299"/>
          </a:xfrm>
          <a:prstGeom prst="rect">
            <a:avLst/>
          </a:prstGeom>
          <a:noFill/>
          <a:ln>
            <a:noFill/>
          </a:ln>
        </p:spPr>
      </p:pic>
      <p:pic>
        <p:nvPicPr>
          <p:cNvPr id="432" name="Shape 432"/>
          <p:cNvPicPr preferRelativeResize="0"/>
          <p:nvPr/>
        </p:nvPicPr>
        <p:blipFill rotWithShape="1">
          <a:blip r:embed="rId4">
            <a:alphaModFix/>
          </a:blip>
          <a:srcRect b="0" l="0" r="-2164" t="0"/>
          <a:stretch/>
        </p:blipFill>
        <p:spPr>
          <a:xfrm>
            <a:off x="3380303" y="2582499"/>
            <a:ext cx="5451899" cy="2286000"/>
          </a:xfrm>
          <a:prstGeom prst="rect">
            <a:avLst/>
          </a:prstGeom>
          <a:noFill/>
          <a:ln>
            <a:noFill/>
          </a:ln>
        </p:spPr>
      </p:pic>
      <p:grpSp>
        <p:nvGrpSpPr>
          <p:cNvPr id="433" name="Shape 433"/>
          <p:cNvGrpSpPr/>
          <p:nvPr/>
        </p:nvGrpSpPr>
        <p:grpSpPr>
          <a:xfrm>
            <a:off x="62" y="-1950"/>
            <a:ext cx="9143936" cy="5143498"/>
            <a:chOff x="0" y="0"/>
            <a:chExt cx="9143936" cy="5143498"/>
          </a:xfrm>
        </p:grpSpPr>
        <p:grpSp>
          <p:nvGrpSpPr>
            <p:cNvPr id="434" name="Shape 434"/>
            <p:cNvGrpSpPr/>
            <p:nvPr/>
          </p:nvGrpSpPr>
          <p:grpSpPr>
            <a:xfrm>
              <a:off x="0" y="0"/>
              <a:ext cx="9143936" cy="5143498"/>
              <a:chOff x="0" y="0"/>
              <a:chExt cx="9115677" cy="5143498"/>
            </a:xfrm>
          </p:grpSpPr>
          <p:sp>
            <p:nvSpPr>
              <p:cNvPr id="435" name="Shape 435"/>
              <p:cNvSpPr/>
              <p:nvPr/>
            </p:nvSpPr>
            <p:spPr>
              <a:xfrm>
                <a:off x="0" y="0"/>
                <a:ext cx="9115500" cy="302099"/>
              </a:xfrm>
              <a:prstGeom prst="rect">
                <a:avLst/>
              </a:prstGeom>
              <a:solidFill>
                <a:srgbClr val="000000">
                  <a:alpha val="80000"/>
                </a:srgb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436" name="Shape 436"/>
              <p:cNvSpPr/>
              <p:nvPr/>
            </p:nvSpPr>
            <p:spPr>
              <a:xfrm>
                <a:off x="0" y="4256698"/>
                <a:ext cx="9115500" cy="886799"/>
              </a:xfrm>
              <a:prstGeom prst="rect">
                <a:avLst/>
              </a:prstGeom>
              <a:solidFill>
                <a:srgbClr val="000000">
                  <a:alpha val="80000"/>
                </a:srgb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437" name="Shape 437"/>
              <p:cNvSpPr/>
              <p:nvPr/>
            </p:nvSpPr>
            <p:spPr>
              <a:xfrm>
                <a:off x="12" y="302022"/>
                <a:ext cx="1068600" cy="3954599"/>
              </a:xfrm>
              <a:prstGeom prst="rect">
                <a:avLst/>
              </a:prstGeom>
              <a:solidFill>
                <a:srgbClr val="000000">
                  <a:alpha val="80000"/>
                </a:srgb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438" name="Shape 438"/>
              <p:cNvSpPr/>
              <p:nvPr/>
            </p:nvSpPr>
            <p:spPr>
              <a:xfrm>
                <a:off x="2821378" y="302072"/>
                <a:ext cx="6294299" cy="3954599"/>
              </a:xfrm>
              <a:prstGeom prst="rect">
                <a:avLst/>
              </a:prstGeom>
              <a:solidFill>
                <a:srgbClr val="000000">
                  <a:alpha val="80000"/>
                </a:srgb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grpSp>
        <p:sp>
          <p:nvSpPr>
            <p:cNvPr id="439" name="Shape 439"/>
            <p:cNvSpPr/>
            <p:nvPr/>
          </p:nvSpPr>
          <p:spPr>
            <a:xfrm>
              <a:off x="1071875" y="2388300"/>
              <a:ext cx="1758299" cy="1868399"/>
            </a:xfrm>
            <a:prstGeom prst="rect">
              <a:avLst/>
            </a:prstGeom>
            <a:solidFill>
              <a:srgbClr val="000000">
                <a:alpha val="80000"/>
              </a:srgb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grpSp>
      <p:sp>
        <p:nvSpPr>
          <p:cNvPr id="440" name="Shape 440"/>
          <p:cNvSpPr txBox="1"/>
          <p:nvPr/>
        </p:nvSpPr>
        <p:spPr>
          <a:xfrm>
            <a:off x="3146275" y="300123"/>
            <a:ext cx="5606100" cy="10634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1" i="0" lang="zh-TW" sz="3600" u="none" cap="none" strike="noStrike">
                <a:solidFill>
                  <a:srgbClr val="FFFFFF"/>
                </a:solidFill>
                <a:latin typeface="Arial"/>
                <a:ea typeface="Arial"/>
                <a:cs typeface="Arial"/>
                <a:sym typeface="Arial"/>
              </a:rPr>
              <a:t>預測停車場車位</a:t>
            </a:r>
          </a:p>
          <a:p>
            <a:pPr indent="0" lvl="0" marL="0" marR="0" rtl="0" algn="l">
              <a:lnSpc>
                <a:spcPct val="100000"/>
              </a:lnSpc>
              <a:spcBef>
                <a:spcPts val="0"/>
              </a:spcBef>
              <a:spcAft>
                <a:spcPts val="0"/>
              </a:spcAft>
              <a:buClr>
                <a:srgbClr val="FFFF00"/>
              </a:buClr>
              <a:buSzPct val="25000"/>
              <a:buFont typeface="Arial"/>
              <a:buNone/>
            </a:pPr>
            <a:r>
              <a:rPr b="0" i="0" lang="zh-TW" sz="2000" u="none" cap="none" strike="noStrike">
                <a:solidFill>
                  <a:srgbClr val="FFFF00"/>
                </a:solidFill>
                <a:latin typeface="Arial"/>
                <a:ea typeface="Arial"/>
                <a:cs typeface="Arial"/>
                <a:sym typeface="Arial"/>
              </a:rPr>
              <a:t>利用進出場時間計算每5分鐘的場內車數</a:t>
            </a: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FFFF00"/>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2000" u="none" cap="none" strike="noStrike">
              <a:solidFill>
                <a:srgbClr val="FFFF00"/>
              </a:solidFill>
              <a:latin typeface="Arial"/>
              <a:ea typeface="Arial"/>
              <a:cs typeface="Arial"/>
              <a:sym typeface="Arial"/>
            </a:endParaRPr>
          </a:p>
        </p:txBody>
      </p:sp>
      <p:sp>
        <p:nvSpPr>
          <p:cNvPr id="441" name="Shape 441"/>
          <p:cNvSpPr txBox="1"/>
          <p:nvPr/>
        </p:nvSpPr>
        <p:spPr>
          <a:xfrm>
            <a:off x="3222475" y="1759585"/>
            <a:ext cx="5606100" cy="17277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1" i="0" lang="zh-TW" sz="3600" u="none" cap="none" strike="noStrike">
                <a:solidFill>
                  <a:srgbClr val="FFFFFF"/>
                </a:solidFill>
                <a:latin typeface="Arial"/>
                <a:ea typeface="Arial"/>
                <a:cs typeface="Arial"/>
                <a:sym typeface="Arial"/>
              </a:rPr>
              <a:t>預測等待時間</a:t>
            </a:r>
          </a:p>
          <a:p>
            <a:pPr indent="0" lvl="0" marL="0" marR="0" rtl="0" algn="l">
              <a:lnSpc>
                <a:spcPct val="100000"/>
              </a:lnSpc>
              <a:spcBef>
                <a:spcPts val="0"/>
              </a:spcBef>
              <a:spcAft>
                <a:spcPts val="0"/>
              </a:spcAft>
              <a:buClr>
                <a:srgbClr val="FFFF00"/>
              </a:buClr>
              <a:buSzPct val="25000"/>
              <a:buFont typeface="Arial"/>
              <a:buNone/>
            </a:pPr>
            <a:r>
              <a:rPr b="0" i="0" lang="zh-TW" sz="2000" u="none" cap="none" strike="noStrike">
                <a:solidFill>
                  <a:srgbClr val="FFFF00"/>
                </a:solidFill>
                <a:latin typeface="Arial"/>
                <a:ea typeface="Arial"/>
                <a:cs typeface="Arial"/>
                <a:sym typeface="Arial"/>
              </a:rPr>
              <a:t>利用出場時間計算每1小時出車數</a:t>
            </a:r>
          </a:p>
          <a:p>
            <a:pPr indent="0" lvl="0" marL="0" marR="0" rtl="0" algn="l">
              <a:lnSpc>
                <a:spcPct val="100000"/>
              </a:lnSpc>
              <a:spcBef>
                <a:spcPts val="0"/>
              </a:spcBef>
              <a:spcAft>
                <a:spcPts val="0"/>
              </a:spcAft>
              <a:buClr>
                <a:srgbClr val="FFFF00"/>
              </a:buClr>
              <a:buSzPct val="25000"/>
              <a:buFont typeface="Arial"/>
              <a:buNone/>
            </a:pPr>
            <a:r>
              <a:rPr b="0" i="0" lang="zh-TW" sz="2000" u="none" cap="none" strike="noStrike">
                <a:solidFill>
                  <a:srgbClr val="FFFF00"/>
                </a:solidFill>
                <a:latin typeface="Arial"/>
                <a:ea typeface="Arial"/>
                <a:cs typeface="Arial"/>
                <a:sym typeface="Arial"/>
              </a:rPr>
              <a:t>並換算成等待時間</a:t>
            </a: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1000"/>
                                        <p:tgtEl>
                                          <p:spTgt spid="4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5" name="Shape 445"/>
        <p:cNvGrpSpPr/>
        <p:nvPr/>
      </p:nvGrpSpPr>
      <p:grpSpPr>
        <a:xfrm>
          <a:off x="0" y="0"/>
          <a:ext cx="0" cy="0"/>
          <a:chOff x="0" y="0"/>
          <a:chExt cx="0" cy="0"/>
        </a:xfrm>
      </p:grpSpPr>
      <p:sp>
        <p:nvSpPr>
          <p:cNvPr id="446" name="Shape 446"/>
          <p:cNvSpPr txBox="1"/>
          <p:nvPr>
            <p:ph idx="12" type="sldNum"/>
          </p:nvPr>
        </p:nvSpPr>
        <p:spPr>
          <a:xfrm>
            <a:off x="8472457" y="4663216"/>
            <a:ext cx="548699" cy="393600"/>
          </a:xfrm>
          <a:prstGeom prst="rect">
            <a:avLst/>
          </a:prstGeom>
          <a:noFill/>
          <a:ln>
            <a:noFill/>
          </a:ln>
        </p:spPr>
        <p:txBody>
          <a:bodyPr anchorCtr="0" anchor="ctr" bIns="34275" lIns="68575" rIns="68575" tIns="34275">
            <a:noAutofit/>
          </a:bodyPr>
          <a:lstStyle/>
          <a:p>
            <a:pPr indent="0" lvl="0" marL="0" marR="0" rtl="0" algn="l">
              <a:lnSpc>
                <a:spcPct val="100000"/>
              </a:lnSpc>
              <a:spcBef>
                <a:spcPts val="0"/>
              </a:spcBef>
              <a:spcAft>
                <a:spcPts val="0"/>
              </a:spcAft>
              <a:buClr>
                <a:schemeClr val="dk2"/>
              </a:buClr>
              <a:buSzPct val="25000"/>
              <a:buFont typeface="Arial"/>
              <a:buNone/>
            </a:pPr>
            <a:fld id="{00000000-1234-1234-1234-123412341234}" type="slidenum">
              <a:rPr b="0" i="0" lang="zh-TW" sz="1000" u="none" cap="none" strike="noStrike">
                <a:solidFill>
                  <a:schemeClr val="dk2"/>
                </a:solidFill>
                <a:latin typeface="Arial"/>
                <a:ea typeface="Arial"/>
                <a:cs typeface="Arial"/>
                <a:sym typeface="Arial"/>
              </a:rPr>
              <a:t>‹#›</a:t>
            </a:fld>
          </a:p>
        </p:txBody>
      </p:sp>
      <p:sp>
        <p:nvSpPr>
          <p:cNvPr id="447" name="Shape 447"/>
          <p:cNvSpPr txBox="1"/>
          <p:nvPr/>
        </p:nvSpPr>
        <p:spPr>
          <a:xfrm>
            <a:off x="3594382" y="3213081"/>
            <a:ext cx="2931751" cy="1880627"/>
          </a:xfrm>
          <a:prstGeom prst="rect">
            <a:avLst/>
          </a:prstGeom>
          <a:noFill/>
          <a:ln>
            <a:noFill/>
          </a:ln>
        </p:spPr>
        <p:txBody>
          <a:bodyPr anchorCtr="0" anchor="t" bIns="34275" lIns="68575" rIns="68575" tIns="34275">
            <a:noAutofit/>
          </a:bodyPr>
          <a:lstStyle/>
          <a:p>
            <a:pPr indent="0" lvl="0" marL="0" marR="0" rtl="0" algn="l">
              <a:lnSpc>
                <a:spcPct val="100000"/>
              </a:lnSpc>
              <a:spcBef>
                <a:spcPts val="0"/>
              </a:spcBef>
              <a:spcAft>
                <a:spcPts val="0"/>
              </a:spcAft>
              <a:buClr>
                <a:srgbClr val="FFC000"/>
              </a:buClr>
              <a:buSzPct val="25000"/>
              <a:buFont typeface="Arial"/>
              <a:buNone/>
            </a:pPr>
            <a:r>
              <a:rPr b="1" i="0" lang="zh-TW" sz="5400" u="none" cap="none" strike="noStrike">
                <a:solidFill>
                  <a:srgbClr val="FFC000"/>
                </a:solidFill>
                <a:latin typeface="Arial"/>
                <a:ea typeface="Arial"/>
                <a:cs typeface="Arial"/>
                <a:sym typeface="Arial"/>
              </a:rPr>
              <a:t>預測的</a:t>
            </a:r>
          </a:p>
          <a:p>
            <a:pPr indent="0" lvl="0" marL="0" marR="0" rtl="0" algn="l">
              <a:lnSpc>
                <a:spcPct val="100000"/>
              </a:lnSpc>
              <a:spcBef>
                <a:spcPts val="0"/>
              </a:spcBef>
              <a:spcAft>
                <a:spcPts val="0"/>
              </a:spcAft>
              <a:buClr>
                <a:srgbClr val="FFC000"/>
              </a:buClr>
              <a:buSzPct val="25000"/>
              <a:buFont typeface="Arial"/>
              <a:buNone/>
            </a:pPr>
            <a:r>
              <a:rPr b="1" i="0" lang="zh-TW" sz="5400" u="none" cap="none" strike="noStrike">
                <a:solidFill>
                  <a:srgbClr val="FFC000"/>
                </a:solidFill>
                <a:latin typeface="Arial"/>
                <a:ea typeface="Arial"/>
                <a:cs typeface="Arial"/>
                <a:sym typeface="Arial"/>
              </a:rPr>
              <a:t>天氣資料</a:t>
            </a:r>
          </a:p>
        </p:txBody>
      </p:sp>
      <p:pic>
        <p:nvPicPr>
          <p:cNvPr id="448" name="Shape 448"/>
          <p:cNvPicPr preferRelativeResize="0"/>
          <p:nvPr/>
        </p:nvPicPr>
        <p:blipFill rotWithShape="1">
          <a:blip r:embed="rId3">
            <a:alphaModFix/>
          </a:blip>
          <a:srcRect b="0" l="0" r="0" t="0"/>
          <a:stretch/>
        </p:blipFill>
        <p:spPr>
          <a:xfrm>
            <a:off x="244388" y="378219"/>
            <a:ext cx="8538899" cy="2495700"/>
          </a:xfrm>
          <a:prstGeom prst="rect">
            <a:avLst/>
          </a:prstGeom>
          <a:noFill/>
          <a:ln>
            <a:noFill/>
          </a:ln>
        </p:spPr>
      </p:pic>
      <p:sp>
        <p:nvSpPr>
          <p:cNvPr descr="https://lh6.ggpht.com/-la76KtXeUku71WRx6hlyTP1ks2y5svDiE4B7Vt4pVMegBtvbT35jBCEkyBaw56ozxSU=w300" id="449" name="Shape 449"/>
          <p:cNvSpPr/>
          <p:nvPr/>
        </p:nvSpPr>
        <p:spPr>
          <a:xfrm>
            <a:off x="6076610" y="3634260"/>
            <a:ext cx="176400" cy="176400"/>
          </a:xfrm>
          <a:prstGeom prst="rect">
            <a:avLst/>
          </a:prstGeom>
          <a:noFill/>
          <a:ln>
            <a:noFill/>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chemeClr val="dk1"/>
              </a:solidFill>
              <a:latin typeface="Arial"/>
              <a:ea typeface="Arial"/>
              <a:cs typeface="Arial"/>
              <a:sym typeface="Arial"/>
            </a:endParaRPr>
          </a:p>
        </p:txBody>
      </p:sp>
      <p:pic>
        <p:nvPicPr>
          <p:cNvPr descr="http://3.bp.blogspot.com/-lImu50wPcc0/UsHyi45UZ4I/AAAAAAAB1cE/LWoXtrbPneY/s220/World%2BWeather%2BOnline.jpg" id="450" name="Shape 450"/>
          <p:cNvPicPr preferRelativeResize="0"/>
          <p:nvPr/>
        </p:nvPicPr>
        <p:blipFill rotWithShape="1">
          <a:blip r:embed="rId4">
            <a:alphaModFix/>
          </a:blip>
          <a:srcRect b="0" l="0" r="0" t="0"/>
          <a:stretch/>
        </p:blipFill>
        <p:spPr>
          <a:xfrm>
            <a:off x="6803956" y="3591107"/>
            <a:ext cx="1979332" cy="926793"/>
          </a:xfrm>
          <a:prstGeom prst="rect">
            <a:avLst/>
          </a:prstGeom>
          <a:noFill/>
          <a:ln>
            <a:noFill/>
          </a:ln>
        </p:spPr>
      </p:pic>
      <p:sp>
        <p:nvSpPr>
          <p:cNvPr id="451" name="Shape 451"/>
          <p:cNvSpPr/>
          <p:nvPr/>
        </p:nvSpPr>
        <p:spPr>
          <a:xfrm rot="1383750">
            <a:off x="-572170" y="3493267"/>
            <a:ext cx="3364226" cy="3364226"/>
          </a:xfrm>
          <a:prstGeom prst="ellipse">
            <a:avLst/>
          </a:prstGeom>
          <a:solidFill>
            <a:srgbClr val="FFC000">
              <a:alpha val="80000"/>
            </a:srgb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52" name="Shape 452"/>
          <p:cNvSpPr txBox="1"/>
          <p:nvPr/>
        </p:nvSpPr>
        <p:spPr>
          <a:xfrm>
            <a:off x="226355" y="3893380"/>
            <a:ext cx="3090204" cy="1200329"/>
          </a:xfrm>
          <a:prstGeom prst="rect">
            <a:avLst/>
          </a:prstGeom>
          <a:noFill/>
          <a:ln>
            <a:noFill/>
          </a:ln>
        </p:spPr>
        <p:txBody>
          <a:bodyPr anchorCtr="0" anchor="t" bIns="45700" lIns="91425" rIns="91425" tIns="45700">
            <a:noAutofit/>
          </a:bodyPr>
          <a:lstStyle/>
          <a:p>
            <a:pPr indent="-285750" lvl="0" marL="285750" marR="0" rtl="0" algn="l">
              <a:lnSpc>
                <a:spcPct val="150000"/>
              </a:lnSpc>
              <a:spcBef>
                <a:spcPts val="0"/>
              </a:spcBef>
              <a:spcAft>
                <a:spcPts val="0"/>
              </a:spcAft>
              <a:buClr>
                <a:srgbClr val="000000"/>
              </a:buClr>
              <a:buSzPct val="100000"/>
              <a:buFont typeface="Arial"/>
              <a:buChar char="•"/>
            </a:pPr>
            <a:r>
              <a:rPr b="1" i="0" lang="zh-TW" sz="1600" u="none" cap="none" strike="noStrike">
                <a:solidFill>
                  <a:srgbClr val="000000"/>
                </a:solidFill>
                <a:latin typeface="Arial"/>
                <a:ea typeface="Arial"/>
                <a:cs typeface="Arial"/>
                <a:sym typeface="Arial"/>
              </a:rPr>
              <a:t>包含降雨量</a:t>
            </a:r>
          </a:p>
          <a:p>
            <a:pPr indent="-285750" lvl="0" marL="285750" marR="0" rtl="0" algn="l">
              <a:lnSpc>
                <a:spcPct val="150000"/>
              </a:lnSpc>
              <a:spcBef>
                <a:spcPts val="0"/>
              </a:spcBef>
              <a:spcAft>
                <a:spcPts val="0"/>
              </a:spcAft>
              <a:buClr>
                <a:srgbClr val="000000"/>
              </a:buClr>
              <a:buSzPct val="100000"/>
              <a:buFont typeface="Arial"/>
              <a:buChar char="•"/>
            </a:pPr>
            <a:r>
              <a:rPr b="1" i="0" lang="zh-TW" sz="1600" u="none" cap="none" strike="noStrike">
                <a:solidFill>
                  <a:srgbClr val="000000"/>
                </a:solidFill>
                <a:latin typeface="Arial"/>
                <a:ea typeface="Arial"/>
                <a:cs typeface="Arial"/>
                <a:sym typeface="Arial"/>
              </a:rPr>
              <a:t>溼度</a:t>
            </a:r>
          </a:p>
          <a:p>
            <a:pPr indent="-285750" lvl="0" marL="285750" marR="0" rtl="0" algn="l">
              <a:lnSpc>
                <a:spcPct val="150000"/>
              </a:lnSpc>
              <a:spcBef>
                <a:spcPts val="0"/>
              </a:spcBef>
              <a:spcAft>
                <a:spcPts val="0"/>
              </a:spcAft>
              <a:buClr>
                <a:srgbClr val="000000"/>
              </a:buClr>
              <a:buSzPct val="100000"/>
              <a:buFont typeface="Arial"/>
              <a:buChar char="•"/>
            </a:pPr>
            <a:r>
              <a:rPr b="1" i="0" lang="zh-TW" sz="1600" u="none" cap="none" strike="noStrike">
                <a:solidFill>
                  <a:srgbClr val="000000"/>
                </a:solidFill>
                <a:latin typeface="Arial"/>
                <a:ea typeface="Arial"/>
                <a:cs typeface="Arial"/>
                <a:sym typeface="Arial"/>
              </a:rPr>
              <a:t>氣溫等</a:t>
            </a:r>
          </a:p>
        </p:txBody>
      </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6" name="Shape 456"/>
        <p:cNvGrpSpPr/>
        <p:nvPr/>
      </p:nvGrpSpPr>
      <p:grpSpPr>
        <a:xfrm>
          <a:off x="0" y="0"/>
          <a:ext cx="0" cy="0"/>
          <a:chOff x="0" y="0"/>
          <a:chExt cx="0" cy="0"/>
        </a:xfrm>
      </p:grpSpPr>
      <p:sp>
        <p:nvSpPr>
          <p:cNvPr id="457" name="Shape 457"/>
          <p:cNvSpPr/>
          <p:nvPr/>
        </p:nvSpPr>
        <p:spPr>
          <a:xfrm>
            <a:off x="44992" y="4013198"/>
            <a:ext cx="1019174" cy="1019174"/>
          </a:xfrm>
          <a:prstGeom prst="ellipse">
            <a:avLst/>
          </a:prstGeom>
          <a:solidFill>
            <a:srgbClr val="FFC0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58" name="Shape 458"/>
          <p:cNvSpPr/>
          <p:nvPr/>
        </p:nvSpPr>
        <p:spPr>
          <a:xfrm>
            <a:off x="6305026" y="1912771"/>
            <a:ext cx="1019174" cy="1019174"/>
          </a:xfrm>
          <a:prstGeom prst="ellipse">
            <a:avLst/>
          </a:prstGeom>
          <a:solidFill>
            <a:srgbClr val="FF8F8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59" name="Shape 459"/>
          <p:cNvSpPr/>
          <p:nvPr/>
        </p:nvSpPr>
        <p:spPr>
          <a:xfrm>
            <a:off x="6633107" y="3632994"/>
            <a:ext cx="1019174" cy="1019174"/>
          </a:xfrm>
          <a:prstGeom prst="ellipse">
            <a:avLst/>
          </a:prstGeom>
          <a:solidFill>
            <a:srgbClr val="80AEF8"/>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60" name="Shape 460"/>
          <p:cNvSpPr/>
          <p:nvPr/>
        </p:nvSpPr>
        <p:spPr>
          <a:xfrm>
            <a:off x="5263269" y="3832662"/>
            <a:ext cx="875050" cy="875050"/>
          </a:xfrm>
          <a:prstGeom prst="ellipse">
            <a:avLst/>
          </a:prstGeom>
          <a:solidFill>
            <a:srgbClr val="008B9A">
              <a:alpha val="49803"/>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61" name="Shape 461"/>
          <p:cNvSpPr/>
          <p:nvPr/>
        </p:nvSpPr>
        <p:spPr>
          <a:xfrm>
            <a:off x="7985124" y="2994019"/>
            <a:ext cx="1081088" cy="1081088"/>
          </a:xfrm>
          <a:prstGeom prst="ellipse">
            <a:avLst/>
          </a:prstGeom>
          <a:solidFill>
            <a:srgbClr val="EF860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62" name="Shape 462"/>
          <p:cNvSpPr/>
          <p:nvPr/>
        </p:nvSpPr>
        <p:spPr>
          <a:xfrm>
            <a:off x="7759279" y="2434033"/>
            <a:ext cx="1019174" cy="1019174"/>
          </a:xfrm>
          <a:prstGeom prst="ellipse">
            <a:avLst/>
          </a:prstGeom>
          <a:solidFill>
            <a:srgbClr val="FFC0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63" name="Shape 463"/>
          <p:cNvSpPr/>
          <p:nvPr/>
        </p:nvSpPr>
        <p:spPr>
          <a:xfrm>
            <a:off x="6814614" y="2287586"/>
            <a:ext cx="1019174" cy="1019174"/>
          </a:xfrm>
          <a:prstGeom prst="ellipse">
            <a:avLst/>
          </a:prstGeom>
          <a:solidFill>
            <a:srgbClr val="FFC000">
              <a:alpha val="80000"/>
            </a:srgb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64" name="Shape 464"/>
          <p:cNvSpPr/>
          <p:nvPr/>
        </p:nvSpPr>
        <p:spPr>
          <a:xfrm>
            <a:off x="1516478" y="1363579"/>
            <a:ext cx="1019174" cy="1019174"/>
          </a:xfrm>
          <a:prstGeom prst="ellipse">
            <a:avLst/>
          </a:prstGeom>
          <a:solidFill>
            <a:srgbClr val="FF8F8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65" name="Shape 465"/>
          <p:cNvSpPr/>
          <p:nvPr/>
        </p:nvSpPr>
        <p:spPr>
          <a:xfrm>
            <a:off x="7949153" y="1424383"/>
            <a:ext cx="1019174" cy="1019174"/>
          </a:xfrm>
          <a:prstGeom prst="ellipse">
            <a:avLst/>
          </a:prstGeom>
          <a:solidFill>
            <a:srgbClr val="80AEF8"/>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66" name="Shape 466"/>
          <p:cNvSpPr/>
          <p:nvPr/>
        </p:nvSpPr>
        <p:spPr>
          <a:xfrm>
            <a:off x="7406210" y="4013198"/>
            <a:ext cx="1019174" cy="1019174"/>
          </a:xfrm>
          <a:prstGeom prst="ellipse">
            <a:avLst/>
          </a:prstGeom>
          <a:solidFill>
            <a:srgbClr val="FFC0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67" name="Shape 467"/>
          <p:cNvSpPr/>
          <p:nvPr/>
        </p:nvSpPr>
        <p:spPr>
          <a:xfrm>
            <a:off x="6165408" y="3159750"/>
            <a:ext cx="875050" cy="875050"/>
          </a:xfrm>
          <a:prstGeom prst="ellipse">
            <a:avLst/>
          </a:prstGeom>
          <a:solidFill>
            <a:srgbClr val="008B9A">
              <a:alpha val="49803"/>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68" name="Shape 468"/>
          <p:cNvSpPr/>
          <p:nvPr/>
        </p:nvSpPr>
        <p:spPr>
          <a:xfrm>
            <a:off x="6886677" y="1184734"/>
            <a:ext cx="875050" cy="875050"/>
          </a:xfrm>
          <a:prstGeom prst="ellipse">
            <a:avLst/>
          </a:prstGeom>
          <a:solidFill>
            <a:srgbClr val="008B9A">
              <a:alpha val="49803"/>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69" name="Shape 469"/>
          <p:cNvSpPr/>
          <p:nvPr/>
        </p:nvSpPr>
        <p:spPr>
          <a:xfrm>
            <a:off x="512077" y="976704"/>
            <a:ext cx="1019174" cy="1019174"/>
          </a:xfrm>
          <a:prstGeom prst="ellipse">
            <a:avLst/>
          </a:prstGeom>
          <a:solidFill>
            <a:srgbClr val="FFC0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70" name="Shape 470"/>
          <p:cNvSpPr/>
          <p:nvPr/>
        </p:nvSpPr>
        <p:spPr>
          <a:xfrm>
            <a:off x="280352" y="1625000"/>
            <a:ext cx="1019174" cy="1019174"/>
          </a:xfrm>
          <a:prstGeom prst="ellipse">
            <a:avLst/>
          </a:prstGeom>
          <a:solidFill>
            <a:srgbClr val="FF8F8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71" name="Shape 471"/>
          <p:cNvSpPr/>
          <p:nvPr/>
        </p:nvSpPr>
        <p:spPr>
          <a:xfrm>
            <a:off x="1705857" y="2639158"/>
            <a:ext cx="875050" cy="875050"/>
          </a:xfrm>
          <a:prstGeom prst="ellipse">
            <a:avLst/>
          </a:prstGeom>
          <a:solidFill>
            <a:srgbClr val="008B9A">
              <a:alpha val="49803"/>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72" name="Shape 472"/>
          <p:cNvSpPr/>
          <p:nvPr/>
        </p:nvSpPr>
        <p:spPr>
          <a:xfrm>
            <a:off x="8087360" y="3945723"/>
            <a:ext cx="1019174" cy="1019174"/>
          </a:xfrm>
          <a:prstGeom prst="ellipse">
            <a:avLst/>
          </a:prstGeom>
          <a:solidFill>
            <a:srgbClr val="FF8F8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73" name="Shape 473"/>
          <p:cNvSpPr/>
          <p:nvPr/>
        </p:nvSpPr>
        <p:spPr>
          <a:xfrm>
            <a:off x="687704" y="3055933"/>
            <a:ext cx="1019174" cy="1019174"/>
          </a:xfrm>
          <a:prstGeom prst="ellipse">
            <a:avLst/>
          </a:prstGeom>
          <a:solidFill>
            <a:srgbClr val="FFC0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74" name="Shape 474"/>
          <p:cNvSpPr/>
          <p:nvPr/>
        </p:nvSpPr>
        <p:spPr>
          <a:xfrm>
            <a:off x="770954" y="3891185"/>
            <a:ext cx="875050" cy="875050"/>
          </a:xfrm>
          <a:prstGeom prst="ellipse">
            <a:avLst/>
          </a:prstGeom>
          <a:solidFill>
            <a:srgbClr val="008B9A">
              <a:alpha val="49803"/>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75" name="Shape 475"/>
          <p:cNvSpPr/>
          <p:nvPr/>
        </p:nvSpPr>
        <p:spPr>
          <a:xfrm>
            <a:off x="996362" y="1933969"/>
            <a:ext cx="1019174" cy="1019174"/>
          </a:xfrm>
          <a:prstGeom prst="ellipse">
            <a:avLst/>
          </a:prstGeom>
          <a:solidFill>
            <a:srgbClr val="80AEF8"/>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76" name="Shape 476"/>
          <p:cNvSpPr/>
          <p:nvPr/>
        </p:nvSpPr>
        <p:spPr>
          <a:xfrm>
            <a:off x="5936873" y="4292258"/>
            <a:ext cx="875050" cy="875050"/>
          </a:xfrm>
          <a:prstGeom prst="ellipse">
            <a:avLst/>
          </a:prstGeom>
          <a:solidFill>
            <a:srgbClr val="008B9A">
              <a:alpha val="49803"/>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77" name="Shape 477"/>
          <p:cNvSpPr/>
          <p:nvPr/>
        </p:nvSpPr>
        <p:spPr>
          <a:xfrm>
            <a:off x="2778746" y="4120114"/>
            <a:ext cx="1019174" cy="1019174"/>
          </a:xfrm>
          <a:prstGeom prst="ellipse">
            <a:avLst/>
          </a:prstGeom>
          <a:solidFill>
            <a:srgbClr val="FFC0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78" name="Shape 478"/>
          <p:cNvSpPr/>
          <p:nvPr/>
        </p:nvSpPr>
        <p:spPr>
          <a:xfrm>
            <a:off x="1210786" y="4104078"/>
            <a:ext cx="1019174" cy="1019174"/>
          </a:xfrm>
          <a:prstGeom prst="ellipse">
            <a:avLst/>
          </a:prstGeom>
          <a:solidFill>
            <a:srgbClr val="FF8F8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79" name="Shape 479"/>
          <p:cNvSpPr/>
          <p:nvPr/>
        </p:nvSpPr>
        <p:spPr>
          <a:xfrm>
            <a:off x="1502091" y="3417850"/>
            <a:ext cx="875050" cy="875050"/>
          </a:xfrm>
          <a:prstGeom prst="ellipse">
            <a:avLst/>
          </a:prstGeom>
          <a:solidFill>
            <a:srgbClr val="008B9A">
              <a:alpha val="49803"/>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0" name="Shape 480"/>
          <p:cNvSpPr/>
          <p:nvPr/>
        </p:nvSpPr>
        <p:spPr>
          <a:xfrm>
            <a:off x="7131413" y="1687824"/>
            <a:ext cx="1019174" cy="1019174"/>
          </a:xfrm>
          <a:prstGeom prst="ellipse">
            <a:avLst/>
          </a:prstGeom>
          <a:solidFill>
            <a:srgbClr val="80AEF8"/>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81" name="Shape 481"/>
          <p:cNvSpPr/>
          <p:nvPr/>
        </p:nvSpPr>
        <p:spPr>
          <a:xfrm>
            <a:off x="8074665" y="803708"/>
            <a:ext cx="1081088" cy="1081088"/>
          </a:xfrm>
          <a:prstGeom prst="ellipse">
            <a:avLst/>
          </a:prstGeom>
          <a:solidFill>
            <a:srgbClr val="EF860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2" name="Shape 482"/>
          <p:cNvSpPr/>
          <p:nvPr/>
        </p:nvSpPr>
        <p:spPr>
          <a:xfrm>
            <a:off x="-5522" y="2489718"/>
            <a:ext cx="1081088" cy="1081088"/>
          </a:xfrm>
          <a:prstGeom prst="ellipse">
            <a:avLst/>
          </a:prstGeom>
          <a:solidFill>
            <a:srgbClr val="EF860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3" name="Shape 483"/>
          <p:cNvSpPr/>
          <p:nvPr/>
        </p:nvSpPr>
        <p:spPr>
          <a:xfrm>
            <a:off x="6857139" y="2864649"/>
            <a:ext cx="1019174" cy="1019174"/>
          </a:xfrm>
          <a:prstGeom prst="ellipse">
            <a:avLst/>
          </a:prstGeom>
          <a:solidFill>
            <a:srgbClr val="FF8F8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84" name="Shape 484"/>
          <p:cNvSpPr/>
          <p:nvPr/>
        </p:nvSpPr>
        <p:spPr>
          <a:xfrm>
            <a:off x="4582119" y="4148133"/>
            <a:ext cx="1019174" cy="1019174"/>
          </a:xfrm>
          <a:prstGeom prst="ellipse">
            <a:avLst/>
          </a:prstGeom>
          <a:solidFill>
            <a:srgbClr val="FFC0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85" name="Shape 485"/>
          <p:cNvSpPr/>
          <p:nvPr/>
        </p:nvSpPr>
        <p:spPr>
          <a:xfrm>
            <a:off x="3621175" y="4156866"/>
            <a:ext cx="1019174" cy="1019174"/>
          </a:xfrm>
          <a:prstGeom prst="ellipse">
            <a:avLst/>
          </a:prstGeom>
          <a:solidFill>
            <a:srgbClr val="FF8F8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86" name="Shape 486"/>
          <p:cNvSpPr/>
          <p:nvPr/>
        </p:nvSpPr>
        <p:spPr>
          <a:xfrm>
            <a:off x="2024193" y="3811226"/>
            <a:ext cx="1019174" cy="1019174"/>
          </a:xfrm>
          <a:prstGeom prst="ellipse">
            <a:avLst/>
          </a:prstGeom>
          <a:solidFill>
            <a:srgbClr val="80AEF8"/>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87" name="Shape 487"/>
          <p:cNvSpPr/>
          <p:nvPr/>
        </p:nvSpPr>
        <p:spPr>
          <a:xfrm>
            <a:off x="6400364" y="4141282"/>
            <a:ext cx="1019174" cy="1019174"/>
          </a:xfrm>
          <a:prstGeom prst="ellipse">
            <a:avLst/>
          </a:prstGeom>
          <a:solidFill>
            <a:srgbClr val="80AEF8"/>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88" name="Shape 488"/>
          <p:cNvSpPr/>
          <p:nvPr/>
        </p:nvSpPr>
        <p:spPr>
          <a:xfrm>
            <a:off x="5671312" y="3559487"/>
            <a:ext cx="1019174" cy="1019174"/>
          </a:xfrm>
          <a:prstGeom prst="ellipse">
            <a:avLst/>
          </a:prstGeom>
          <a:solidFill>
            <a:srgbClr val="FFC000">
              <a:alpha val="80000"/>
            </a:srgb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89" name="Shape 489"/>
          <p:cNvSpPr/>
          <p:nvPr/>
        </p:nvSpPr>
        <p:spPr>
          <a:xfrm>
            <a:off x="7602227" y="953755"/>
            <a:ext cx="1019174" cy="1019174"/>
          </a:xfrm>
          <a:prstGeom prst="ellipse">
            <a:avLst/>
          </a:prstGeom>
          <a:solidFill>
            <a:srgbClr val="FFC000">
              <a:alpha val="80000"/>
            </a:srgb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90" name="Shape 490"/>
          <p:cNvSpPr/>
          <p:nvPr/>
        </p:nvSpPr>
        <p:spPr>
          <a:xfrm>
            <a:off x="2409550" y="371475"/>
            <a:ext cx="4324897" cy="4025899"/>
          </a:xfrm>
          <a:prstGeom prst="ellipse">
            <a:avLst/>
          </a:prstGeom>
          <a:solidFill>
            <a:srgbClr val="78909C"/>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91" name="Shape 491"/>
          <p:cNvSpPr txBox="1"/>
          <p:nvPr>
            <p:ph type="ctrTitle"/>
          </p:nvPr>
        </p:nvSpPr>
        <p:spPr>
          <a:xfrm>
            <a:off x="2619223" y="744575"/>
            <a:ext cx="3905554" cy="2052599"/>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chemeClr val="dk1"/>
              </a:buClr>
              <a:buSzPct val="25000"/>
              <a:buFont typeface="Arial"/>
              <a:buNone/>
            </a:pPr>
            <a:r>
              <a:rPr b="1" i="0" lang="zh-TW" sz="6000" u="none" cap="none" strike="noStrike">
                <a:solidFill>
                  <a:schemeClr val="lt1"/>
                </a:solidFill>
                <a:latin typeface="Arial"/>
                <a:ea typeface="Arial"/>
                <a:cs typeface="Arial"/>
                <a:sym typeface="Arial"/>
              </a:rPr>
              <a:t>3.資料分析</a:t>
            </a:r>
          </a:p>
        </p:txBody>
      </p:sp>
      <p:sp>
        <p:nvSpPr>
          <p:cNvPr id="492" name="Shape 492"/>
          <p:cNvSpPr/>
          <p:nvPr/>
        </p:nvSpPr>
        <p:spPr>
          <a:xfrm>
            <a:off x="2097192" y="3379735"/>
            <a:ext cx="875050" cy="875050"/>
          </a:xfrm>
          <a:prstGeom prst="ellipse">
            <a:avLst/>
          </a:prstGeom>
          <a:solidFill>
            <a:srgbClr val="008B9A">
              <a:alpha val="49803"/>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93" name="Shape 493"/>
          <p:cNvSpPr/>
          <p:nvPr/>
        </p:nvSpPr>
        <p:spPr>
          <a:xfrm>
            <a:off x="3034559" y="2916461"/>
            <a:ext cx="3074880" cy="46166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9CD6B"/>
              </a:buClr>
              <a:buSzPct val="25000"/>
              <a:buFont typeface="Arial"/>
              <a:buNone/>
            </a:pPr>
            <a:r>
              <a:rPr b="1" i="0" lang="zh-TW" sz="2400" u="none" cap="none" strike="noStrike">
                <a:solidFill>
                  <a:srgbClr val="F9CD6B"/>
                </a:solidFill>
                <a:latin typeface="Arial"/>
                <a:ea typeface="Arial"/>
                <a:cs typeface="Arial"/>
                <a:sym typeface="Arial"/>
              </a:rPr>
              <a:t>K means Clustering</a:t>
            </a: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500"/>
                                        <p:tgtEl>
                                          <p:spTgt spid="475"/>
                                        </p:tgtEl>
                                      </p:cBhvr>
                                    </p:animEffect>
                                  </p:childTnLst>
                                </p:cTn>
                              </p:par>
                              <p:par>
                                <p:cTn fill="hold" nodeType="with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500"/>
                                        <p:tgtEl>
                                          <p:spTgt spid="486"/>
                                        </p:tgtEl>
                                      </p:cBhvr>
                                    </p:animEffect>
                                  </p:childTnLst>
                                </p:cTn>
                              </p:par>
                              <p:par>
                                <p:cTn fill="hold" nodeType="with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500"/>
                                        <p:tgtEl>
                                          <p:spTgt spid="483"/>
                                        </p:tgtEl>
                                      </p:cBhvr>
                                    </p:animEffect>
                                  </p:childTnLst>
                                </p:cTn>
                              </p:par>
                              <p:par>
                                <p:cTn fill="hold" nodeType="withEffect" presetClass="entr" presetID="10" presetSubtype="0">
                                  <p:stCondLst>
                                    <p:cond delay="0"/>
                                  </p:stCondLst>
                                  <p:childTnLst>
                                    <p:set>
                                      <p:cBhvr>
                                        <p:cTn dur="1" fill="hold">
                                          <p:stCondLst>
                                            <p:cond delay="0"/>
                                          </p:stCondLst>
                                        </p:cTn>
                                        <p:tgtEl>
                                          <p:spTgt spid="484"/>
                                        </p:tgtEl>
                                        <p:attrNameLst>
                                          <p:attrName>style.visibility</p:attrName>
                                        </p:attrNameLst>
                                      </p:cBhvr>
                                      <p:to>
                                        <p:strVal val="visible"/>
                                      </p:to>
                                    </p:set>
                                    <p:animEffect filter="fade" transition="in">
                                      <p:cBhvr>
                                        <p:cTn dur="500"/>
                                        <p:tgtEl>
                                          <p:spTgt spid="484"/>
                                        </p:tgtEl>
                                      </p:cBhvr>
                                    </p:animEffect>
                                  </p:childTnLst>
                                </p:cTn>
                              </p:par>
                              <p:par>
                                <p:cTn fill="hold" nodeType="with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500"/>
                                        <p:tgtEl>
                                          <p:spTgt spid="485"/>
                                        </p:tgtEl>
                                      </p:cBhvr>
                                    </p:animEffect>
                                  </p:childTnLst>
                                </p:cTn>
                              </p:par>
                              <p:par>
                                <p:cTn fill="hold" nodeType="withEffect" presetClass="entr" presetID="10" presetSubtype="0">
                                  <p:stCondLst>
                                    <p:cond delay="0"/>
                                  </p:stCondLst>
                                  <p:childTnLst>
                                    <p:set>
                                      <p:cBhvr>
                                        <p:cTn dur="1" fill="hold">
                                          <p:stCondLst>
                                            <p:cond delay="0"/>
                                          </p:stCondLst>
                                        </p:cTn>
                                        <p:tgtEl>
                                          <p:spTgt spid="489"/>
                                        </p:tgtEl>
                                        <p:attrNameLst>
                                          <p:attrName>style.visibility</p:attrName>
                                        </p:attrNameLst>
                                      </p:cBhvr>
                                      <p:to>
                                        <p:strVal val="visible"/>
                                      </p:to>
                                    </p:set>
                                    <p:animEffect filter="fade" transition="in">
                                      <p:cBhvr>
                                        <p:cTn dur="500"/>
                                        <p:tgtEl>
                                          <p:spTgt spid="489"/>
                                        </p:tgtEl>
                                      </p:cBhvr>
                                    </p:animEffect>
                                  </p:childTnLst>
                                </p:cTn>
                              </p:par>
                              <p:par>
                                <p:cTn fill="hold" nodeType="withEffect" presetClass="entr" presetID="10" presetSubtype="0">
                                  <p:stCondLst>
                                    <p:cond delay="0"/>
                                  </p:stCondLst>
                                  <p:childTnLst>
                                    <p:set>
                                      <p:cBhvr>
                                        <p:cTn dur="1" fill="hold">
                                          <p:stCondLst>
                                            <p:cond delay="0"/>
                                          </p:stCondLst>
                                        </p:cTn>
                                        <p:tgtEl>
                                          <p:spTgt spid="481"/>
                                        </p:tgtEl>
                                        <p:attrNameLst>
                                          <p:attrName>style.visibility</p:attrName>
                                        </p:attrNameLst>
                                      </p:cBhvr>
                                      <p:to>
                                        <p:strVal val="visible"/>
                                      </p:to>
                                    </p:set>
                                    <p:animEffect filter="fade" transition="in">
                                      <p:cBhvr>
                                        <p:cTn dur="500"/>
                                        <p:tgtEl>
                                          <p:spTgt spid="481"/>
                                        </p:tgtEl>
                                      </p:cBhvr>
                                    </p:animEffect>
                                  </p:childTnLst>
                                </p:cTn>
                              </p:par>
                              <p:par>
                                <p:cTn fill="hold" nodeType="withEffect" presetClass="entr" presetID="10" presetSubtype="0">
                                  <p:stCondLst>
                                    <p:cond delay="0"/>
                                  </p:stCondLst>
                                  <p:childTnLst>
                                    <p:set>
                                      <p:cBhvr>
                                        <p:cTn dur="1" fill="hold">
                                          <p:stCondLst>
                                            <p:cond delay="0"/>
                                          </p:stCondLst>
                                        </p:cTn>
                                        <p:tgtEl>
                                          <p:spTgt spid="480"/>
                                        </p:tgtEl>
                                        <p:attrNameLst>
                                          <p:attrName>style.visibility</p:attrName>
                                        </p:attrNameLst>
                                      </p:cBhvr>
                                      <p:to>
                                        <p:strVal val="visible"/>
                                      </p:to>
                                    </p:set>
                                    <p:animEffect filter="fade" transition="in">
                                      <p:cBhvr>
                                        <p:cTn dur="500"/>
                                        <p:tgtEl>
                                          <p:spTgt spid="480"/>
                                        </p:tgtEl>
                                      </p:cBhvr>
                                    </p:animEffect>
                                  </p:childTnLst>
                                </p:cTn>
                              </p:par>
                              <p:par>
                                <p:cTn fill="hold" nodeType="with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500"/>
                                        <p:tgtEl>
                                          <p:spTgt spid="457"/>
                                        </p:tgtEl>
                                      </p:cBhvr>
                                    </p:animEffect>
                                  </p:childTnLst>
                                </p:cTn>
                              </p:par>
                              <p:par>
                                <p:cTn fill="hold" nodeType="withEffect" presetClass="entr" presetID="10" presetSubtype="0">
                                  <p:stCondLst>
                                    <p:cond delay="0"/>
                                  </p:stCondLst>
                                  <p:childTnLst>
                                    <p:set>
                                      <p:cBhvr>
                                        <p:cTn dur="1" fill="hold">
                                          <p:stCondLst>
                                            <p:cond delay="0"/>
                                          </p:stCondLst>
                                        </p:cTn>
                                        <p:tgtEl>
                                          <p:spTgt spid="482"/>
                                        </p:tgtEl>
                                        <p:attrNameLst>
                                          <p:attrName>style.visibility</p:attrName>
                                        </p:attrNameLst>
                                      </p:cBhvr>
                                      <p:to>
                                        <p:strVal val="visible"/>
                                      </p:to>
                                    </p:set>
                                    <p:animEffect filter="fade" transition="in">
                                      <p:cBhvr>
                                        <p:cTn dur="500"/>
                                        <p:tgtEl>
                                          <p:spTgt spid="482"/>
                                        </p:tgtEl>
                                      </p:cBhvr>
                                    </p:animEffect>
                                  </p:childTnLst>
                                </p:cTn>
                              </p:par>
                              <p:par>
                                <p:cTn fill="hold" nodeType="with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500"/>
                                        <p:tgtEl>
                                          <p:spTgt spid="470"/>
                                        </p:tgtEl>
                                      </p:cBhvr>
                                    </p:animEffect>
                                  </p:childTnLst>
                                </p:cTn>
                              </p:par>
                              <p:par>
                                <p:cTn fill="hold" nodeType="with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500"/>
                                        <p:tgtEl>
                                          <p:spTgt spid="466"/>
                                        </p:tgtEl>
                                      </p:cBhvr>
                                    </p:animEffect>
                                  </p:childTnLst>
                                </p:cTn>
                              </p:par>
                              <p:par>
                                <p:cTn fill="hold" nodeType="with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500"/>
                                        <p:tgtEl>
                                          <p:spTgt spid="472"/>
                                        </p:tgtEl>
                                      </p:cBhvr>
                                    </p:animEffect>
                                  </p:childTnLst>
                                </p:cTn>
                              </p:par>
                              <p:par>
                                <p:cTn fill="hold" nodeType="withEffect" presetClass="entr" presetID="10" presetSubtype="0">
                                  <p:stCondLst>
                                    <p:cond delay="0"/>
                                  </p:stCondLst>
                                  <p:childTnLst>
                                    <p:set>
                                      <p:cBhvr>
                                        <p:cTn dur="1" fill="hold">
                                          <p:stCondLst>
                                            <p:cond delay="0"/>
                                          </p:stCondLst>
                                        </p:cTn>
                                        <p:tgtEl>
                                          <p:spTgt spid="478"/>
                                        </p:tgtEl>
                                        <p:attrNameLst>
                                          <p:attrName>style.visibility</p:attrName>
                                        </p:attrNameLst>
                                      </p:cBhvr>
                                      <p:to>
                                        <p:strVal val="visible"/>
                                      </p:to>
                                    </p:set>
                                    <p:animEffect filter="fade" transition="in">
                                      <p:cBhvr>
                                        <p:cTn dur="500"/>
                                        <p:tgtEl>
                                          <p:spTgt spid="478"/>
                                        </p:tgtEl>
                                      </p:cBhvr>
                                    </p:animEffect>
                                  </p:childTnLst>
                                </p:cTn>
                              </p:par>
                              <p:par>
                                <p:cTn fill="hold" nodeType="with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500"/>
                                        <p:tgtEl>
                                          <p:spTgt spid="464"/>
                                        </p:tgtEl>
                                      </p:cBhvr>
                                    </p:animEffect>
                                  </p:childTnLst>
                                </p:cTn>
                              </p:par>
                              <p:par>
                                <p:cTn fill="hold" nodeType="withEffect" presetClass="entr" presetID="10" presetSubtype="0">
                                  <p:stCondLst>
                                    <p:cond delay="0"/>
                                  </p:stCondLst>
                                  <p:childTnLst>
                                    <p:set>
                                      <p:cBhvr>
                                        <p:cTn dur="1" fill="hold">
                                          <p:stCondLst>
                                            <p:cond delay="0"/>
                                          </p:stCondLst>
                                        </p:cTn>
                                        <p:tgtEl>
                                          <p:spTgt spid="468"/>
                                        </p:tgtEl>
                                        <p:attrNameLst>
                                          <p:attrName>style.visibility</p:attrName>
                                        </p:attrNameLst>
                                      </p:cBhvr>
                                      <p:to>
                                        <p:strVal val="visible"/>
                                      </p:to>
                                    </p:set>
                                    <p:animEffect filter="fade" transition="in">
                                      <p:cBhvr>
                                        <p:cTn dur="500"/>
                                        <p:tgtEl>
                                          <p:spTgt spid="468"/>
                                        </p:tgtEl>
                                      </p:cBhvr>
                                    </p:animEffect>
                                  </p:childTnLst>
                                </p:cTn>
                              </p:par>
                              <p:par>
                                <p:cTn fill="hold" nodeType="with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500"/>
                                        <p:tgtEl>
                                          <p:spTgt spid="458"/>
                                        </p:tgtEl>
                                      </p:cBhvr>
                                    </p:animEffect>
                                  </p:childTnLst>
                                </p:cTn>
                              </p:par>
                              <p:par>
                                <p:cTn fill="hold" nodeType="with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500"/>
                                        <p:tgtEl>
                                          <p:spTgt spid="459"/>
                                        </p:tgtEl>
                                      </p:cBhvr>
                                    </p:animEffect>
                                  </p:childTnLst>
                                </p:cTn>
                              </p:par>
                              <p:par>
                                <p:cTn fill="hold" nodeType="with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500"/>
                                        <p:tgtEl>
                                          <p:spTgt spid="460"/>
                                        </p:tgtEl>
                                      </p:cBhvr>
                                    </p:animEffect>
                                  </p:childTnLst>
                                </p:cTn>
                              </p:par>
                              <p:par>
                                <p:cTn fill="hold" nodeType="with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500"/>
                                        <p:tgtEl>
                                          <p:spTgt spid="461"/>
                                        </p:tgtEl>
                                      </p:cBhvr>
                                    </p:animEffect>
                                  </p:childTnLst>
                                </p:cTn>
                              </p:par>
                              <p:par>
                                <p:cTn fill="hold" nodeType="with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500"/>
                                        <p:tgtEl>
                                          <p:spTgt spid="462"/>
                                        </p:tgtEl>
                                      </p:cBhvr>
                                    </p:animEffect>
                                  </p:childTnLst>
                                </p:cTn>
                              </p:par>
                              <p:par>
                                <p:cTn fill="hold" nodeType="with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500"/>
                                        <p:tgtEl>
                                          <p:spTgt spid="463"/>
                                        </p:tgtEl>
                                      </p:cBhvr>
                                    </p:animEffect>
                                  </p:childTnLst>
                                </p:cTn>
                              </p:par>
                              <p:par>
                                <p:cTn fill="hold" nodeType="with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500"/>
                                        <p:tgtEl>
                                          <p:spTgt spid="465"/>
                                        </p:tgtEl>
                                      </p:cBhvr>
                                    </p:animEffect>
                                  </p:childTnLst>
                                </p:cTn>
                              </p:par>
                              <p:par>
                                <p:cTn fill="hold" nodeType="with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500"/>
                                        <p:tgtEl>
                                          <p:spTgt spid="467"/>
                                        </p:tgtEl>
                                      </p:cBhvr>
                                    </p:animEffect>
                                  </p:childTnLst>
                                </p:cTn>
                              </p:par>
                              <p:par>
                                <p:cTn fill="hold" nodeType="withEffect" presetClass="entr" presetID="10" presetSubtype="0">
                                  <p:stCondLst>
                                    <p:cond delay="0"/>
                                  </p:stCondLst>
                                  <p:childTnLst>
                                    <p:set>
                                      <p:cBhvr>
                                        <p:cTn dur="1" fill="hold">
                                          <p:stCondLst>
                                            <p:cond delay="0"/>
                                          </p:stCondLst>
                                        </p:cTn>
                                        <p:tgtEl>
                                          <p:spTgt spid="469"/>
                                        </p:tgtEl>
                                        <p:attrNameLst>
                                          <p:attrName>style.visibility</p:attrName>
                                        </p:attrNameLst>
                                      </p:cBhvr>
                                      <p:to>
                                        <p:strVal val="visible"/>
                                      </p:to>
                                    </p:set>
                                    <p:animEffect filter="fade" transition="in">
                                      <p:cBhvr>
                                        <p:cTn dur="500"/>
                                        <p:tgtEl>
                                          <p:spTgt spid="469"/>
                                        </p:tgtEl>
                                      </p:cBhvr>
                                    </p:animEffect>
                                  </p:childTnLst>
                                </p:cTn>
                              </p:par>
                              <p:par>
                                <p:cTn fill="hold" nodeType="with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500"/>
                                        <p:tgtEl>
                                          <p:spTgt spid="471"/>
                                        </p:tgtEl>
                                      </p:cBhvr>
                                    </p:animEffect>
                                  </p:childTnLst>
                                </p:cTn>
                              </p:par>
                              <p:par>
                                <p:cTn fill="hold" nodeType="with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500"/>
                                        <p:tgtEl>
                                          <p:spTgt spid="473"/>
                                        </p:tgtEl>
                                      </p:cBhvr>
                                    </p:animEffect>
                                  </p:childTnLst>
                                </p:cTn>
                              </p:par>
                              <p:par>
                                <p:cTn fill="hold" nodeType="with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500"/>
                                        <p:tgtEl>
                                          <p:spTgt spid="474"/>
                                        </p:tgtEl>
                                      </p:cBhvr>
                                    </p:animEffect>
                                  </p:childTnLst>
                                </p:cTn>
                              </p:par>
                              <p:par>
                                <p:cTn fill="hold" nodeType="with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500"/>
                                        <p:tgtEl>
                                          <p:spTgt spid="476"/>
                                        </p:tgtEl>
                                      </p:cBhvr>
                                    </p:animEffect>
                                  </p:childTnLst>
                                </p:cTn>
                              </p:par>
                              <p:par>
                                <p:cTn fill="hold" nodeType="withEffect" presetClass="entr" presetID="10" presetSubtype="0">
                                  <p:stCondLst>
                                    <p:cond delay="0"/>
                                  </p:stCondLst>
                                  <p:childTnLst>
                                    <p:set>
                                      <p:cBhvr>
                                        <p:cTn dur="1" fill="hold">
                                          <p:stCondLst>
                                            <p:cond delay="0"/>
                                          </p:stCondLst>
                                        </p:cTn>
                                        <p:tgtEl>
                                          <p:spTgt spid="477"/>
                                        </p:tgtEl>
                                        <p:attrNameLst>
                                          <p:attrName>style.visibility</p:attrName>
                                        </p:attrNameLst>
                                      </p:cBhvr>
                                      <p:to>
                                        <p:strVal val="visible"/>
                                      </p:to>
                                    </p:set>
                                    <p:animEffect filter="fade" transition="in">
                                      <p:cBhvr>
                                        <p:cTn dur="500"/>
                                        <p:tgtEl>
                                          <p:spTgt spid="477"/>
                                        </p:tgtEl>
                                      </p:cBhvr>
                                    </p:animEffect>
                                  </p:childTnLst>
                                </p:cTn>
                              </p:par>
                              <p:par>
                                <p:cTn fill="hold" nodeType="withEffect" presetClass="entr" presetID="10" presetSubtype="0">
                                  <p:stCondLst>
                                    <p:cond delay="0"/>
                                  </p:stCondLst>
                                  <p:childTnLst>
                                    <p:set>
                                      <p:cBhvr>
                                        <p:cTn dur="1" fill="hold">
                                          <p:stCondLst>
                                            <p:cond delay="0"/>
                                          </p:stCondLst>
                                        </p:cTn>
                                        <p:tgtEl>
                                          <p:spTgt spid="479"/>
                                        </p:tgtEl>
                                        <p:attrNameLst>
                                          <p:attrName>style.visibility</p:attrName>
                                        </p:attrNameLst>
                                      </p:cBhvr>
                                      <p:to>
                                        <p:strVal val="visible"/>
                                      </p:to>
                                    </p:set>
                                    <p:animEffect filter="fade" transition="in">
                                      <p:cBhvr>
                                        <p:cTn dur="500"/>
                                        <p:tgtEl>
                                          <p:spTgt spid="479"/>
                                        </p:tgtEl>
                                      </p:cBhvr>
                                    </p:animEffect>
                                  </p:childTnLst>
                                </p:cTn>
                              </p:par>
                              <p:par>
                                <p:cTn fill="hold" nodeType="withEffect" presetClass="entr" presetID="10" presetSubtype="0">
                                  <p:stCondLst>
                                    <p:cond delay="0"/>
                                  </p:stCondLst>
                                  <p:childTnLst>
                                    <p:set>
                                      <p:cBhvr>
                                        <p:cTn dur="1" fill="hold">
                                          <p:stCondLst>
                                            <p:cond delay="0"/>
                                          </p:stCondLst>
                                        </p:cTn>
                                        <p:tgtEl>
                                          <p:spTgt spid="487"/>
                                        </p:tgtEl>
                                        <p:attrNameLst>
                                          <p:attrName>style.visibility</p:attrName>
                                        </p:attrNameLst>
                                      </p:cBhvr>
                                      <p:to>
                                        <p:strVal val="visible"/>
                                      </p:to>
                                    </p:set>
                                    <p:animEffect filter="fade" transition="in">
                                      <p:cBhvr>
                                        <p:cTn dur="500"/>
                                        <p:tgtEl>
                                          <p:spTgt spid="487"/>
                                        </p:tgtEl>
                                      </p:cBhvr>
                                    </p:animEffect>
                                  </p:childTnLst>
                                </p:cTn>
                              </p:par>
                              <p:par>
                                <p:cTn fill="hold" nodeType="with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500"/>
                                        <p:tgtEl>
                                          <p:spTgt spid="488"/>
                                        </p:tgtEl>
                                      </p:cBhvr>
                                    </p:animEffect>
                                  </p:childTnLst>
                                </p:cTn>
                              </p:par>
                              <p:par>
                                <p:cTn fill="hold" nodeType="with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500"/>
                                        <p:tgtEl>
                                          <p:spTgt spid="49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90"/>
                                        </p:tgtEl>
                                        <p:attrNameLst>
                                          <p:attrName>style.visibility</p:attrName>
                                        </p:attrNameLst>
                                      </p:cBhvr>
                                      <p:to>
                                        <p:strVal val="visible"/>
                                      </p:to>
                                    </p:set>
                                    <p:animEffect filter="fade" transition="in">
                                      <p:cBhvr>
                                        <p:cTn dur="500"/>
                                        <p:tgtEl>
                                          <p:spTgt spid="49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500"/>
                                        <p:tgtEl>
                                          <p:spTgt spid="491"/>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93"/>
                                        </p:tgtEl>
                                        <p:attrNameLst>
                                          <p:attrName>style.visibility</p:attrName>
                                        </p:attrNameLst>
                                      </p:cBhvr>
                                      <p:to>
                                        <p:strVal val="visible"/>
                                      </p:to>
                                    </p:set>
                                    <p:animEffect filter="fade" transition="in">
                                      <p:cBhvr>
                                        <p:cTn dur="500"/>
                                        <p:tgtEl>
                                          <p:spTgt spid="4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7" name="Shape 497"/>
        <p:cNvGrpSpPr/>
        <p:nvPr/>
      </p:nvGrpSpPr>
      <p:grpSpPr>
        <a:xfrm>
          <a:off x="0" y="0"/>
          <a:ext cx="0" cy="0"/>
          <a:chOff x="0" y="0"/>
          <a:chExt cx="0" cy="0"/>
        </a:xfrm>
      </p:grpSpPr>
      <p:pic>
        <p:nvPicPr>
          <p:cNvPr id="498" name="Shape 498"/>
          <p:cNvPicPr preferRelativeResize="0"/>
          <p:nvPr/>
        </p:nvPicPr>
        <p:blipFill rotWithShape="1">
          <a:blip r:embed="rId3">
            <a:alphaModFix/>
          </a:blip>
          <a:srcRect b="0" l="0" r="0" t="0"/>
          <a:stretch/>
        </p:blipFill>
        <p:spPr>
          <a:xfrm>
            <a:off x="614725" y="88883"/>
            <a:ext cx="3117477" cy="3117477"/>
          </a:xfrm>
          <a:prstGeom prst="rect">
            <a:avLst/>
          </a:prstGeom>
          <a:noFill/>
          <a:ln>
            <a:noFill/>
          </a:ln>
        </p:spPr>
      </p:pic>
      <p:sp>
        <p:nvSpPr>
          <p:cNvPr id="499" name="Shape 499"/>
          <p:cNvSpPr txBox="1"/>
          <p:nvPr>
            <p:ph idx="1" type="body"/>
          </p:nvPr>
        </p:nvSpPr>
        <p:spPr>
          <a:xfrm>
            <a:off x="0" y="3314698"/>
            <a:ext cx="9144000" cy="1828800"/>
          </a:xfrm>
          <a:prstGeom prst="rect">
            <a:avLst/>
          </a:prstGeom>
          <a:solidFill>
            <a:srgbClr val="FFC000">
              <a:alpha val="80000"/>
            </a:srgbClr>
          </a:solidFill>
          <a:ln>
            <a:noFill/>
          </a:ln>
        </p:spPr>
        <p:txBody>
          <a:bodyPr anchorCtr="0" anchor="t" bIns="91425" lIns="91425" rIns="91425" tIns="91425">
            <a:noAutofit/>
          </a:bodyPr>
          <a:lstStyle/>
          <a:p>
            <a:pPr indent="0" lvl="0" marL="165100" marR="0" rtl="0" algn="l">
              <a:lnSpc>
                <a:spcPct val="90000"/>
              </a:lnSpc>
              <a:spcBef>
                <a:spcPts val="0"/>
              </a:spcBef>
              <a:spcAft>
                <a:spcPts val="0"/>
              </a:spcAft>
              <a:buClr>
                <a:schemeClr val="accent1"/>
              </a:buClr>
              <a:buSzPct val="25000"/>
              <a:buFont typeface="Calibri"/>
              <a:buNone/>
            </a:pPr>
            <a:r>
              <a:t/>
            </a:r>
            <a:endParaRPr b="1" i="0" sz="1000" u="none" cap="none" strike="noStrike">
              <a:solidFill>
                <a:schemeClr val="dk1"/>
              </a:solidFill>
              <a:latin typeface="Arial"/>
              <a:ea typeface="Arial"/>
              <a:cs typeface="Arial"/>
              <a:sym typeface="Arial"/>
            </a:endParaRPr>
          </a:p>
          <a:p>
            <a:pPr indent="0" lvl="0" marL="165100" marR="0" rtl="0" algn="l">
              <a:lnSpc>
                <a:spcPct val="90000"/>
              </a:lnSpc>
              <a:spcBef>
                <a:spcPts val="1600"/>
              </a:spcBef>
              <a:spcAft>
                <a:spcPts val="0"/>
              </a:spcAft>
              <a:buClr>
                <a:schemeClr val="accent1"/>
              </a:buClr>
              <a:buSzPct val="25000"/>
              <a:buFont typeface="Calibri"/>
              <a:buNone/>
            </a:pPr>
            <a:r>
              <a:rPr b="1" i="0" lang="zh-TW" sz="2800" u="none" cap="none" strike="noStrike">
                <a:solidFill>
                  <a:schemeClr val="dk1"/>
                </a:solidFill>
                <a:latin typeface="Arial"/>
                <a:ea typeface="Arial"/>
                <a:cs typeface="Arial"/>
                <a:sym typeface="Arial"/>
              </a:rPr>
              <a:t>利用</a:t>
            </a:r>
            <a:r>
              <a:rPr b="1" i="0" lang="zh-TW" sz="2800" u="none" cap="none" strike="noStrike">
                <a:solidFill>
                  <a:srgbClr val="0000FF"/>
                </a:solidFill>
                <a:latin typeface="Arial"/>
                <a:ea typeface="Arial"/>
                <a:cs typeface="Arial"/>
                <a:sym typeface="Arial"/>
              </a:rPr>
              <a:t>進場時間</a:t>
            </a:r>
            <a:r>
              <a:rPr b="1" i="0" lang="zh-TW" sz="2800" u="none" cap="none" strike="noStrike">
                <a:solidFill>
                  <a:schemeClr val="dk1"/>
                </a:solidFill>
                <a:latin typeface="Arial"/>
                <a:ea typeface="Arial"/>
                <a:cs typeface="Arial"/>
                <a:sym typeface="Arial"/>
              </a:rPr>
              <a:t>、</a:t>
            </a:r>
            <a:r>
              <a:rPr b="1" i="0" lang="zh-TW" sz="2800" u="none" cap="none" strike="noStrike">
                <a:solidFill>
                  <a:srgbClr val="0000FF"/>
                </a:solidFill>
                <a:latin typeface="Arial"/>
                <a:ea typeface="Arial"/>
                <a:cs typeface="Arial"/>
                <a:sym typeface="Arial"/>
              </a:rPr>
              <a:t>出場時間</a:t>
            </a:r>
            <a:r>
              <a:rPr b="1" i="0" lang="zh-TW" sz="2800" u="none" cap="none" strike="noStrike">
                <a:solidFill>
                  <a:schemeClr val="dk1"/>
                </a:solidFill>
                <a:latin typeface="Arial"/>
                <a:ea typeface="Arial"/>
                <a:cs typeface="Arial"/>
                <a:sym typeface="Arial"/>
              </a:rPr>
              <a:t>，與</a:t>
            </a:r>
            <a:r>
              <a:rPr b="1" i="0" lang="zh-TW" sz="2800" u="none" cap="none" strike="noStrike">
                <a:solidFill>
                  <a:srgbClr val="0000FF"/>
                </a:solidFill>
                <a:latin typeface="Arial"/>
                <a:ea typeface="Arial"/>
                <a:cs typeface="Arial"/>
                <a:sym typeface="Arial"/>
              </a:rPr>
              <a:t>停車時數</a:t>
            </a:r>
            <a:r>
              <a:rPr b="1" i="0" lang="zh-TW" sz="2800" u="none" cap="none" strike="noStrike">
                <a:solidFill>
                  <a:schemeClr val="dk1"/>
                </a:solidFill>
                <a:latin typeface="Arial"/>
                <a:ea typeface="Arial"/>
                <a:cs typeface="Arial"/>
                <a:sym typeface="Arial"/>
              </a:rPr>
              <a:t>分群</a:t>
            </a:r>
          </a:p>
          <a:p>
            <a:pPr indent="0" lvl="0" marL="165100" marR="0" rtl="0" algn="l">
              <a:lnSpc>
                <a:spcPct val="90000"/>
              </a:lnSpc>
              <a:spcBef>
                <a:spcPts val="1600"/>
              </a:spcBef>
              <a:spcAft>
                <a:spcPts val="0"/>
              </a:spcAft>
              <a:buClr>
                <a:schemeClr val="accent1"/>
              </a:buClr>
              <a:buSzPct val="25000"/>
              <a:buFont typeface="Calibri"/>
              <a:buNone/>
            </a:pPr>
            <a:r>
              <a:rPr b="1" i="0" lang="zh-TW" sz="2800" u="none" cap="none" strike="noStrike">
                <a:solidFill>
                  <a:schemeClr val="dk1"/>
                </a:solidFill>
                <a:latin typeface="Arial"/>
                <a:ea typeface="Arial"/>
                <a:cs typeface="Arial"/>
                <a:sym typeface="Arial"/>
              </a:rPr>
              <a:t>(</a:t>
            </a:r>
            <a:r>
              <a:rPr b="0" i="0" lang="zh-TW" sz="2800" u="none" cap="none" strike="noStrike">
                <a:solidFill>
                  <a:srgbClr val="222222"/>
                </a:solidFill>
                <a:latin typeface="Arial"/>
                <a:ea typeface="Arial"/>
                <a:cs typeface="Arial"/>
                <a:sym typeface="Arial"/>
              </a:rPr>
              <a:t>Hayashi, &amp; Tarumi, 2011)</a:t>
            </a:r>
          </a:p>
          <a:p>
            <a:pPr indent="0" lvl="0" marL="165100" marR="0" rtl="0" algn="l">
              <a:lnSpc>
                <a:spcPct val="90000"/>
              </a:lnSpc>
              <a:spcBef>
                <a:spcPts val="1600"/>
              </a:spcBef>
              <a:spcAft>
                <a:spcPts val="0"/>
              </a:spcAft>
              <a:buClr>
                <a:schemeClr val="accent1"/>
              </a:buClr>
              <a:buSzPct val="25000"/>
              <a:buFont typeface="Calibri"/>
              <a:buNone/>
            </a:pPr>
            <a:r>
              <a:t/>
            </a:r>
            <a:endParaRPr b="1" i="0" sz="2800" u="none" cap="none" strike="noStrike">
              <a:solidFill>
                <a:schemeClr val="dk1"/>
              </a:solidFill>
              <a:latin typeface="Arial"/>
              <a:ea typeface="Arial"/>
              <a:cs typeface="Arial"/>
              <a:sym typeface="Arial"/>
            </a:endParaRPr>
          </a:p>
        </p:txBody>
      </p:sp>
      <p:sp>
        <p:nvSpPr>
          <p:cNvPr id="500" name="Shape 500"/>
          <p:cNvSpPr/>
          <p:nvPr/>
        </p:nvSpPr>
        <p:spPr>
          <a:xfrm>
            <a:off x="2198863" y="532372"/>
            <a:ext cx="185700" cy="250200"/>
          </a:xfrm>
          <a:prstGeom prst="ellipse">
            <a:avLst/>
          </a:prstGeom>
          <a:noFill/>
          <a:ln cap="flat" cmpd="sng" w="57150">
            <a:solidFill>
              <a:srgbClr val="0000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501" name="Shape 501"/>
          <p:cNvGrpSpPr/>
          <p:nvPr/>
        </p:nvGrpSpPr>
        <p:grpSpPr>
          <a:xfrm>
            <a:off x="5600260" y="277918"/>
            <a:ext cx="2739404" cy="2739404"/>
            <a:chOff x="683875" y="2961950"/>
            <a:chExt cx="1980599" cy="1980599"/>
          </a:xfrm>
        </p:grpSpPr>
        <p:sp>
          <p:nvSpPr>
            <p:cNvPr id="502" name="Shape 502"/>
            <p:cNvSpPr/>
            <p:nvPr/>
          </p:nvSpPr>
          <p:spPr>
            <a:xfrm>
              <a:off x="683875" y="2961950"/>
              <a:ext cx="1980599" cy="1980599"/>
            </a:xfrm>
            <a:prstGeom prst="ellipse">
              <a:avLst/>
            </a:prstGeom>
            <a:solidFill>
              <a:srgbClr val="80AEF8"/>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03" name="Shape 503"/>
            <p:cNvSpPr txBox="1"/>
            <p:nvPr/>
          </p:nvSpPr>
          <p:spPr>
            <a:xfrm>
              <a:off x="1044367" y="3337176"/>
              <a:ext cx="1394285" cy="13892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zh-TW" sz="9600" u="none" cap="none" strike="noStrike">
                  <a:solidFill>
                    <a:srgbClr val="FFFFFF"/>
                  </a:solidFill>
                  <a:latin typeface="Arial"/>
                  <a:ea typeface="Arial"/>
                  <a:cs typeface="Arial"/>
                  <a:sym typeface="Arial"/>
                </a:rPr>
                <a:t>10</a:t>
              </a:r>
            </a:p>
          </p:txBody>
        </p:sp>
      </p:grpSp>
      <p:pic>
        <p:nvPicPr>
          <p:cNvPr descr="https://cdn1.iconfinder.com/data/icons/amusement-park-solid-1/48/50-512.png" id="504" name="Shape 504"/>
          <p:cNvPicPr preferRelativeResize="0"/>
          <p:nvPr/>
        </p:nvPicPr>
        <p:blipFill rotWithShape="1">
          <a:blip r:embed="rId4">
            <a:alphaModFix/>
          </a:blip>
          <a:srcRect b="0" l="0" r="0" t="0"/>
          <a:stretch/>
        </p:blipFill>
        <p:spPr>
          <a:xfrm>
            <a:off x="7305014" y="3663421"/>
            <a:ext cx="1444624" cy="1444624"/>
          </a:xfrm>
          <a:prstGeom prst="rect">
            <a:avLst/>
          </a:prstGeom>
          <a:noFill/>
          <a:ln>
            <a:noFill/>
          </a:ln>
        </p:spPr>
      </p:pic>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
                                        </p:tgtEl>
                                        <p:attrNameLst>
                                          <p:attrName>style.visibility</p:attrName>
                                        </p:attrNameLst>
                                      </p:cBhvr>
                                      <p:to>
                                        <p:strVal val="visible"/>
                                      </p:to>
                                    </p:set>
                                    <p:animEffect filter="fade" transition="in">
                                      <p:cBhvr>
                                        <p:cTn dur="500"/>
                                        <p:tgtEl>
                                          <p:spTgt spid="4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500"/>
                                        <p:tgtEl>
                                          <p:spTgt spid="500"/>
                                        </p:tgtEl>
                                      </p:cBhvr>
                                    </p:animEffect>
                                  </p:childTnLst>
                                </p:cTn>
                              </p:par>
                              <p:par>
                                <p:cTn fill="hold" nodeType="withEffect" presetClass="entr" presetID="10" presetSubtype="0">
                                  <p:stCondLst>
                                    <p:cond delay="0"/>
                                  </p:stCondLst>
                                  <p:childTnLst>
                                    <p:set>
                                      <p:cBhvr>
                                        <p:cTn dur="1" fill="hold">
                                          <p:stCondLst>
                                            <p:cond delay="0"/>
                                          </p:stCondLst>
                                        </p:cTn>
                                        <p:tgtEl>
                                          <p:spTgt spid="501"/>
                                        </p:tgtEl>
                                        <p:attrNameLst>
                                          <p:attrName>style.visibility</p:attrName>
                                        </p:attrNameLst>
                                      </p:cBhvr>
                                      <p:to>
                                        <p:strVal val="visible"/>
                                      </p:to>
                                    </p:set>
                                    <p:animEffect filter="fade" transition="in">
                                      <p:cBhvr>
                                        <p:cTn dur="1000"/>
                                        <p:tgtEl>
                                          <p:spTgt spid="5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8" name="Shape 508"/>
        <p:cNvGrpSpPr/>
        <p:nvPr/>
      </p:nvGrpSpPr>
      <p:grpSpPr>
        <a:xfrm>
          <a:off x="0" y="0"/>
          <a:ext cx="0" cy="0"/>
          <a:chOff x="0" y="0"/>
          <a:chExt cx="0" cy="0"/>
        </a:xfrm>
      </p:grpSpPr>
      <p:sp>
        <p:nvSpPr>
          <p:cNvPr id="509" name="Shape 509"/>
          <p:cNvSpPr txBox="1"/>
          <p:nvPr>
            <p:ph type="title"/>
          </p:nvPr>
        </p:nvSpPr>
        <p:spPr>
          <a:xfrm>
            <a:off x="628650" y="273842"/>
            <a:ext cx="7886698" cy="994172"/>
          </a:xfrm>
          <a:prstGeom prst="rect">
            <a:avLst/>
          </a:prstGeom>
          <a:noFill/>
          <a:ln>
            <a:noFill/>
          </a:ln>
        </p:spPr>
        <p:txBody>
          <a:bodyPr anchorCtr="0" anchor="ctr" bIns="34275" lIns="68575" rIns="68575" tIns="34275">
            <a:noAutofit/>
          </a:bodyPr>
          <a:lstStyle/>
          <a:p>
            <a:pPr indent="0" lvl="0" marL="0" marR="0" rtl="0" algn="l">
              <a:lnSpc>
                <a:spcPct val="90000"/>
              </a:lnSpc>
              <a:spcBef>
                <a:spcPts val="0"/>
              </a:spcBef>
              <a:spcAft>
                <a:spcPts val="0"/>
              </a:spcAft>
              <a:buClr>
                <a:schemeClr val="dk1"/>
              </a:buClr>
              <a:buSzPct val="25000"/>
              <a:buFont typeface="Calibri"/>
              <a:buNone/>
            </a:pPr>
            <a:r>
              <a:t/>
            </a:r>
            <a:endParaRPr b="0" i="0" sz="3300" u="none" cap="none" strike="noStrike">
              <a:solidFill>
                <a:schemeClr val="dk1"/>
              </a:solidFill>
              <a:latin typeface="Calibri"/>
              <a:ea typeface="Calibri"/>
              <a:cs typeface="Calibri"/>
              <a:sym typeface="Calibri"/>
            </a:endParaRPr>
          </a:p>
        </p:txBody>
      </p:sp>
      <p:graphicFrame>
        <p:nvGraphicFramePr>
          <p:cNvPr id="510" name="Shape 510"/>
          <p:cNvGraphicFramePr/>
          <p:nvPr/>
        </p:nvGraphicFramePr>
        <p:xfrm>
          <a:off x="411529" y="318243"/>
          <a:ext cx="3000000" cy="3000000"/>
        </p:xfrm>
        <a:graphic>
          <a:graphicData uri="http://schemas.openxmlformats.org/drawingml/2006/table">
            <a:tbl>
              <a:tblPr bandRow="1" firstRow="1">
                <a:noFill/>
                <a:tableStyleId>{90B5296C-BF33-477E-B5B7-D37C3752CA4E}</a:tableStyleId>
              </a:tblPr>
              <a:tblGrid>
                <a:gridCol w="1467525"/>
                <a:gridCol w="850375"/>
                <a:gridCol w="528125"/>
                <a:gridCol w="982700"/>
                <a:gridCol w="883400"/>
                <a:gridCol w="649300"/>
                <a:gridCol w="989800"/>
                <a:gridCol w="876300"/>
                <a:gridCol w="876300"/>
              </a:tblGrid>
              <a:tr h="278125">
                <a:tc>
                  <a:txBody>
                    <a:bodyPr>
                      <a:noAutofit/>
                    </a:bodyPr>
                    <a:lstStyle/>
                    <a:p>
                      <a:pPr indent="0" lvl="0" marL="0" marR="0" rtl="0" algn="l">
                        <a:lnSpc>
                          <a:spcPct val="100000"/>
                        </a:lnSpc>
                        <a:spcBef>
                          <a:spcPts val="0"/>
                        </a:spcBef>
                        <a:spcAft>
                          <a:spcPts val="0"/>
                        </a:spcAft>
                        <a:buClr>
                          <a:srgbClr val="000000"/>
                        </a:buClr>
                        <a:buSzPct val="25000"/>
                        <a:buFont typeface="Arial"/>
                        <a:buNone/>
                      </a:pPr>
                      <a:r>
                        <a:rPr lang="zh-TW" sz="1400" u="none" cap="none" strike="noStrike">
                          <a:latin typeface="Arial"/>
                          <a:ea typeface="Arial"/>
                          <a:cs typeface="Arial"/>
                          <a:sym typeface="Arial"/>
                        </a:rPr>
                        <a:t>站場性質</a:t>
                      </a:r>
                    </a:p>
                  </a:txBody>
                  <a:tcPr marT="34300" marB="34300" marR="68600" marL="68600">
                    <a:solidFill>
                      <a:srgbClr val="E69138"/>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lang="zh-TW" sz="1400" u="none" cap="none" strike="noStrike">
                          <a:latin typeface="Arial"/>
                          <a:ea typeface="Arial"/>
                          <a:cs typeface="Arial"/>
                          <a:sym typeface="Arial"/>
                        </a:rPr>
                        <a:t>平均時數</a:t>
                      </a:r>
                    </a:p>
                  </a:txBody>
                  <a:tcPr marT="34300" marB="34300" marR="68600" marL="68600">
                    <a:solidFill>
                      <a:srgbClr val="E69138"/>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lang="zh-TW" sz="1400" u="none" cap="none" strike="noStrike">
                          <a:latin typeface="Arial"/>
                          <a:ea typeface="Arial"/>
                          <a:cs typeface="Arial"/>
                          <a:sym typeface="Arial"/>
                        </a:rPr>
                        <a:t>數量</a:t>
                      </a:r>
                    </a:p>
                  </a:txBody>
                  <a:tcPr marT="34300" marB="34300" marR="68600" marL="68600">
                    <a:solidFill>
                      <a:srgbClr val="E69138"/>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lang="zh-TW" sz="1400" u="none" cap="none" strike="noStrike">
                          <a:latin typeface="Arial"/>
                          <a:ea typeface="Arial"/>
                          <a:cs typeface="Arial"/>
                          <a:sym typeface="Arial"/>
                        </a:rPr>
                        <a:t>平日進場</a:t>
                      </a:r>
                    </a:p>
                  </a:txBody>
                  <a:tcPr marT="34300" marB="34300" marR="68600" marL="68600">
                    <a:solidFill>
                      <a:srgbClr val="E69138"/>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lang="zh-TW" sz="1400" u="none" cap="none" strike="noStrike">
                          <a:latin typeface="Arial"/>
                          <a:ea typeface="Arial"/>
                          <a:cs typeface="Arial"/>
                          <a:sym typeface="Arial"/>
                        </a:rPr>
                        <a:t>平日出場</a:t>
                      </a:r>
                    </a:p>
                  </a:txBody>
                  <a:tcPr marT="34300" marB="34300" marR="68600" marL="68600">
                    <a:solidFill>
                      <a:srgbClr val="E69138"/>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lang="zh-TW" sz="1400" u="none" cap="none" strike="noStrike">
                          <a:latin typeface="Arial"/>
                          <a:ea typeface="Arial"/>
                          <a:cs typeface="Arial"/>
                          <a:sym typeface="Arial"/>
                        </a:rPr>
                        <a:t>平日時數</a:t>
                      </a:r>
                    </a:p>
                  </a:txBody>
                  <a:tcPr marT="34300" marB="34300" marR="68600" marL="68600">
                    <a:solidFill>
                      <a:srgbClr val="E69138"/>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lang="zh-TW" sz="1400" u="none" cap="none" strike="noStrike">
                          <a:latin typeface="Arial"/>
                          <a:ea typeface="Arial"/>
                          <a:cs typeface="Arial"/>
                          <a:sym typeface="Arial"/>
                        </a:rPr>
                        <a:t>假日進場</a:t>
                      </a:r>
                    </a:p>
                  </a:txBody>
                  <a:tcPr marT="34300" marB="34300" marR="68600" marL="68600">
                    <a:solidFill>
                      <a:srgbClr val="E69138"/>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lang="zh-TW" sz="1400" u="none" cap="none" strike="noStrike">
                          <a:latin typeface="Arial"/>
                          <a:ea typeface="Arial"/>
                          <a:cs typeface="Arial"/>
                          <a:sym typeface="Arial"/>
                        </a:rPr>
                        <a:t>假日出場</a:t>
                      </a:r>
                    </a:p>
                  </a:txBody>
                  <a:tcPr marT="34300" marB="34300" marR="68600" marL="68600">
                    <a:solidFill>
                      <a:srgbClr val="E69138"/>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lang="zh-TW" sz="1400" u="none" cap="none" strike="noStrike">
                          <a:latin typeface="Arial"/>
                          <a:ea typeface="Arial"/>
                          <a:cs typeface="Arial"/>
                          <a:sym typeface="Arial"/>
                        </a:rPr>
                        <a:t>假日時數</a:t>
                      </a:r>
                    </a:p>
                  </a:txBody>
                  <a:tcPr marT="34300" marB="34300" marR="68600" marL="68600">
                    <a:solidFill>
                      <a:srgbClr val="E69138"/>
                    </a:solidFill>
                  </a:tcPr>
                </a:tc>
              </a:tr>
              <a:tr h="287325">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solidFill>
                            <a:srgbClr val="000000"/>
                          </a:solidFill>
                          <a:latin typeface="Arial"/>
                          <a:ea typeface="Arial"/>
                          <a:cs typeface="Arial"/>
                          <a:sym typeface="Arial"/>
                        </a:rPr>
                        <a:t>1 上班</a:t>
                      </a:r>
                    </a:p>
                  </a:txBody>
                  <a:tcPr marT="34300" marB="34300" marR="68600" marL="68600">
                    <a:lnB cap="flat" cmpd="sng" w="12700">
                      <a:solidFill>
                        <a:srgbClr val="FFFFFF"/>
                      </a:solidFill>
                      <a:prstDash val="solid"/>
                      <a:round/>
                      <a:headEnd len="med" w="med" type="none"/>
                      <a:tailEnd len="med" w="med" type="none"/>
                    </a:lnB>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solidFill>
                            <a:srgbClr val="000000"/>
                          </a:solidFill>
                          <a:latin typeface="Arial"/>
                          <a:ea typeface="Arial"/>
                          <a:cs typeface="Arial"/>
                          <a:sym typeface="Arial"/>
                        </a:rPr>
                        <a:t>5.57</a:t>
                      </a:r>
                    </a:p>
                  </a:txBody>
                  <a:tcPr marT="4775" marB="0" marR="4775" marL="4775" anchor="ctr">
                    <a:lnB cap="flat" cmpd="sng" w="12700">
                      <a:solidFill>
                        <a:srgbClr val="FFFFFF"/>
                      </a:solidFill>
                      <a:prstDash val="solid"/>
                      <a:round/>
                      <a:headEnd len="med" w="med" type="none"/>
                      <a:tailEnd len="med" w="med" type="none"/>
                    </a:lnB>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solidFill>
                            <a:srgbClr val="000000"/>
                          </a:solidFill>
                          <a:latin typeface="Arial"/>
                          <a:ea typeface="Arial"/>
                          <a:cs typeface="Arial"/>
                          <a:sym typeface="Arial"/>
                        </a:rPr>
                        <a:t>23</a:t>
                      </a:r>
                    </a:p>
                  </a:txBody>
                  <a:tcPr marT="4775" marB="0" marR="4775" marL="4775" anchor="ctr">
                    <a:lnB cap="flat" cmpd="sng" w="12700">
                      <a:solidFill>
                        <a:srgbClr val="FFFFFF"/>
                      </a:solidFill>
                      <a:prstDash val="solid"/>
                      <a:round/>
                      <a:headEnd len="med" w="med" type="none"/>
                      <a:tailEnd len="med" w="med" type="none"/>
                    </a:lnB>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solidFill>
                            <a:srgbClr val="000000"/>
                          </a:solidFill>
                          <a:latin typeface="Arial"/>
                          <a:ea typeface="Arial"/>
                          <a:cs typeface="Arial"/>
                          <a:sym typeface="Arial"/>
                        </a:rPr>
                        <a:t>集中10點之前</a:t>
                      </a:r>
                    </a:p>
                  </a:txBody>
                  <a:tcPr marT="34300" marB="34300" marR="68600" marL="68600">
                    <a:lnB cap="flat" cmpd="sng" w="12700">
                      <a:solidFill>
                        <a:srgbClr val="FFFFFF"/>
                      </a:solidFill>
                      <a:prstDash val="solid"/>
                      <a:round/>
                      <a:headEnd len="med" w="med" type="none"/>
                      <a:tailEnd len="med" w="med" type="none"/>
                    </a:lnB>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solidFill>
                            <a:srgbClr val="000000"/>
                          </a:solidFill>
                          <a:latin typeface="Arial"/>
                          <a:ea typeface="Arial"/>
                          <a:cs typeface="Arial"/>
                          <a:sym typeface="Arial"/>
                        </a:rPr>
                        <a:t>集中13點之後</a:t>
                      </a:r>
                    </a:p>
                  </a:txBody>
                  <a:tcPr marT="34300" marB="34300" marR="68600" marL="68600">
                    <a:lnB cap="flat" cmpd="sng" w="12700">
                      <a:solidFill>
                        <a:srgbClr val="FFFFFF"/>
                      </a:solidFill>
                      <a:prstDash val="solid"/>
                      <a:round/>
                      <a:headEnd len="med" w="med" type="none"/>
                      <a:tailEnd len="med" w="med" type="none"/>
                    </a:lnB>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solidFill>
                            <a:srgbClr val="000000"/>
                          </a:solidFill>
                          <a:latin typeface="Arial"/>
                          <a:ea typeface="Arial"/>
                          <a:cs typeface="Arial"/>
                          <a:sym typeface="Arial"/>
                        </a:rPr>
                        <a:t>偏長</a:t>
                      </a:r>
                    </a:p>
                  </a:txBody>
                  <a:tcPr marT="34300" marB="34300" marR="68600" marL="68600">
                    <a:lnB cap="flat" cmpd="sng" w="12700">
                      <a:solidFill>
                        <a:srgbClr val="FFFFFF"/>
                      </a:solidFill>
                      <a:prstDash val="solid"/>
                      <a:round/>
                      <a:headEnd len="med" w="med" type="none"/>
                      <a:tailEnd len="med" w="med" type="none"/>
                    </a:lnB>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solidFill>
                            <a:srgbClr val="000000"/>
                          </a:solidFill>
                          <a:latin typeface="Arial"/>
                          <a:ea typeface="Arial"/>
                          <a:cs typeface="Arial"/>
                          <a:sym typeface="Arial"/>
                        </a:rPr>
                        <a:t>平均</a:t>
                      </a:r>
                    </a:p>
                  </a:txBody>
                  <a:tcPr marT="34300" marB="34300" marR="68600" marL="68600">
                    <a:lnB cap="flat" cmpd="sng" w="12700">
                      <a:solidFill>
                        <a:srgbClr val="FFFFFF"/>
                      </a:solidFill>
                      <a:prstDash val="solid"/>
                      <a:round/>
                      <a:headEnd len="med" w="med" type="none"/>
                      <a:tailEnd len="med" w="med" type="none"/>
                    </a:lnB>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solidFill>
                            <a:srgbClr val="000000"/>
                          </a:solidFill>
                          <a:latin typeface="Arial"/>
                          <a:ea typeface="Arial"/>
                          <a:cs typeface="Arial"/>
                          <a:sym typeface="Arial"/>
                        </a:rPr>
                        <a:t>平均</a:t>
                      </a:r>
                    </a:p>
                  </a:txBody>
                  <a:tcPr marT="34300" marB="34300" marR="68600" marL="68600">
                    <a:lnB cap="flat" cmpd="sng" w="12700">
                      <a:solidFill>
                        <a:srgbClr val="FFFFFF"/>
                      </a:solidFill>
                      <a:prstDash val="solid"/>
                      <a:round/>
                      <a:headEnd len="med" w="med" type="none"/>
                      <a:tailEnd len="med" w="med" type="none"/>
                    </a:lnB>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solidFill>
                            <a:srgbClr val="000000"/>
                          </a:solidFill>
                          <a:latin typeface="Arial"/>
                          <a:ea typeface="Arial"/>
                          <a:cs typeface="Arial"/>
                          <a:sym typeface="Arial"/>
                        </a:rPr>
                        <a:t>偏短</a:t>
                      </a:r>
                    </a:p>
                  </a:txBody>
                  <a:tcPr marT="34300" marB="34300" marR="68600" marL="68600">
                    <a:lnB cap="flat" cmpd="sng" w="12700">
                      <a:solidFill>
                        <a:srgbClr val="FFFFFF"/>
                      </a:solidFill>
                      <a:prstDash val="solid"/>
                      <a:round/>
                      <a:headEnd len="med" w="med" type="none"/>
                      <a:tailEnd len="med" w="med" type="none"/>
                    </a:lnB>
                    <a:solidFill>
                      <a:srgbClr val="FFF2CC"/>
                    </a:solidFill>
                  </a:tcPr>
                </a:tc>
              </a:tr>
              <a:tr h="278125">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solidFill>
                            <a:srgbClr val="000000"/>
                          </a:solidFill>
                          <a:latin typeface="Arial"/>
                          <a:ea typeface="Arial"/>
                          <a:cs typeface="Arial"/>
                          <a:sym typeface="Arial"/>
                        </a:rPr>
                        <a:t>2 夜市</a:t>
                      </a:r>
                    </a:p>
                  </a:txBody>
                  <a:tcPr marT="34300" marB="34300" marR="68600" marL="68600">
                    <a:lnL cap="flat" cmpd="sng" w="12700">
                      <a:solidFill>
                        <a:srgbClr val="FFFFFF"/>
                      </a:solidFill>
                      <a:prstDash val="solid"/>
                      <a:round/>
                      <a:headEnd len="med" w="med" type="none"/>
                      <a:tailEnd len="med" w="med" type="none"/>
                    </a:lnL>
                    <a:lnR cap="flat" cmpd="sng" w="12700">
                      <a:solidFill>
                        <a:srgbClr val="FFFFFF"/>
                      </a:solidFill>
                      <a:prstDash val="solid"/>
                      <a:round/>
                      <a:headEnd len="med" w="med" type="none"/>
                      <a:tailEnd len="med" w="med" type="none"/>
                    </a:lnR>
                    <a:lnT cap="flat" cmpd="sng" w="12700">
                      <a:solidFill>
                        <a:srgbClr val="FFFFFF"/>
                      </a:solidFill>
                      <a:prstDash val="solid"/>
                      <a:round/>
                      <a:headEnd len="med" w="med" type="none"/>
                      <a:tailEnd len="med" w="med" type="none"/>
                    </a:lnT>
                    <a:lnB cap="flat" cmpd="sng" w="12700">
                      <a:solidFill>
                        <a:srgbClr val="FFFFFF"/>
                      </a:solidFill>
                      <a:prstDash val="solid"/>
                      <a:round/>
                      <a:headEnd len="med" w="med" type="none"/>
                      <a:tailEnd len="med" w="med" type="none"/>
                    </a:lnB>
                    <a:solidFill>
                      <a:srgbClr val="FCE5CD"/>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solidFill>
                            <a:srgbClr val="000000"/>
                          </a:solidFill>
                          <a:latin typeface="Arial"/>
                          <a:ea typeface="Arial"/>
                          <a:cs typeface="Arial"/>
                          <a:sym typeface="Arial"/>
                        </a:rPr>
                        <a:t>2.24</a:t>
                      </a:r>
                    </a:p>
                  </a:txBody>
                  <a:tcPr marT="4775" marB="0" marR="4775" marL="4775" anchor="ctr">
                    <a:lnL cap="flat" cmpd="sng" w="12700">
                      <a:solidFill>
                        <a:srgbClr val="FFFFFF"/>
                      </a:solidFill>
                      <a:prstDash val="solid"/>
                      <a:round/>
                      <a:headEnd len="med" w="med" type="none"/>
                      <a:tailEnd len="med" w="med" type="none"/>
                    </a:lnL>
                    <a:lnR cap="flat" cmpd="sng" w="12700">
                      <a:solidFill>
                        <a:srgbClr val="FFFFFF"/>
                      </a:solidFill>
                      <a:prstDash val="solid"/>
                      <a:round/>
                      <a:headEnd len="med" w="med" type="none"/>
                      <a:tailEnd len="med" w="med" type="none"/>
                    </a:lnR>
                    <a:lnT cap="flat" cmpd="sng" w="12700">
                      <a:solidFill>
                        <a:srgbClr val="FFFFFF"/>
                      </a:solidFill>
                      <a:prstDash val="solid"/>
                      <a:round/>
                      <a:headEnd len="med" w="med" type="none"/>
                      <a:tailEnd len="med" w="med" type="none"/>
                    </a:lnT>
                    <a:lnB cap="flat" cmpd="sng" w="12700">
                      <a:solidFill>
                        <a:srgbClr val="FFFFFF"/>
                      </a:solidFill>
                      <a:prstDash val="solid"/>
                      <a:round/>
                      <a:headEnd len="med" w="med" type="none"/>
                      <a:tailEnd len="med" w="med" type="none"/>
                    </a:lnB>
                    <a:solidFill>
                      <a:srgbClr val="FCE5CD"/>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solidFill>
                            <a:srgbClr val="000000"/>
                          </a:solidFill>
                          <a:latin typeface="Arial"/>
                          <a:ea typeface="Arial"/>
                          <a:cs typeface="Arial"/>
                          <a:sym typeface="Arial"/>
                        </a:rPr>
                        <a:t>5</a:t>
                      </a:r>
                    </a:p>
                  </a:txBody>
                  <a:tcPr marT="4775" marB="0" marR="4775" marL="4775" anchor="ctr">
                    <a:lnL cap="flat" cmpd="sng" w="12700">
                      <a:solidFill>
                        <a:srgbClr val="FFFFFF"/>
                      </a:solidFill>
                      <a:prstDash val="solid"/>
                      <a:round/>
                      <a:headEnd len="med" w="med" type="none"/>
                      <a:tailEnd len="med" w="med" type="none"/>
                    </a:lnL>
                    <a:lnR cap="flat" cmpd="sng" w="12700">
                      <a:solidFill>
                        <a:srgbClr val="FFFFFF"/>
                      </a:solidFill>
                      <a:prstDash val="solid"/>
                      <a:round/>
                      <a:headEnd len="med" w="med" type="none"/>
                      <a:tailEnd len="med" w="med" type="none"/>
                    </a:lnR>
                    <a:lnT cap="flat" cmpd="sng" w="12700">
                      <a:solidFill>
                        <a:srgbClr val="FFFFFF"/>
                      </a:solidFill>
                      <a:prstDash val="solid"/>
                      <a:round/>
                      <a:headEnd len="med" w="med" type="none"/>
                      <a:tailEnd len="med" w="med" type="none"/>
                    </a:lnT>
                    <a:lnB cap="flat" cmpd="sng" w="12700">
                      <a:solidFill>
                        <a:srgbClr val="FFFFFF"/>
                      </a:solidFill>
                      <a:prstDash val="solid"/>
                      <a:round/>
                      <a:headEnd len="med" w="med" type="none"/>
                      <a:tailEnd len="med" w="med" type="none"/>
                    </a:lnB>
                    <a:solidFill>
                      <a:srgbClr val="FCE5CD"/>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solidFill>
                            <a:srgbClr val="000000"/>
                          </a:solidFill>
                          <a:latin typeface="Arial"/>
                          <a:ea typeface="Arial"/>
                          <a:cs typeface="Arial"/>
                          <a:sym typeface="Arial"/>
                        </a:rPr>
                        <a:t>集中於晚上</a:t>
                      </a:r>
                    </a:p>
                  </a:txBody>
                  <a:tcPr marT="34300" marB="34300" marR="68600" marL="68600">
                    <a:lnL cap="flat" cmpd="sng" w="12700">
                      <a:solidFill>
                        <a:srgbClr val="FFFFFF"/>
                      </a:solidFill>
                      <a:prstDash val="solid"/>
                      <a:round/>
                      <a:headEnd len="med" w="med" type="none"/>
                      <a:tailEnd len="med" w="med" type="none"/>
                    </a:lnL>
                    <a:lnR cap="flat" cmpd="sng" w="12700">
                      <a:solidFill>
                        <a:srgbClr val="FFFFFF"/>
                      </a:solidFill>
                      <a:prstDash val="solid"/>
                      <a:round/>
                      <a:headEnd len="med" w="med" type="none"/>
                      <a:tailEnd len="med" w="med" type="none"/>
                    </a:lnR>
                    <a:lnT cap="flat" cmpd="sng" w="12700">
                      <a:solidFill>
                        <a:srgbClr val="FFFFFF"/>
                      </a:solidFill>
                      <a:prstDash val="solid"/>
                      <a:round/>
                      <a:headEnd len="med" w="med" type="none"/>
                      <a:tailEnd len="med" w="med" type="none"/>
                    </a:lnT>
                    <a:lnB cap="flat" cmpd="sng" w="12700">
                      <a:solidFill>
                        <a:srgbClr val="FFFFFF"/>
                      </a:solidFill>
                      <a:prstDash val="solid"/>
                      <a:round/>
                      <a:headEnd len="med" w="med" type="none"/>
                      <a:tailEnd len="med" w="med" type="none"/>
                    </a:lnB>
                    <a:solidFill>
                      <a:srgbClr val="FCE5CD"/>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solidFill>
                            <a:srgbClr val="000000"/>
                          </a:solidFill>
                          <a:latin typeface="Arial"/>
                          <a:ea typeface="Arial"/>
                          <a:cs typeface="Arial"/>
                          <a:sym typeface="Arial"/>
                        </a:rPr>
                        <a:t>集中於晚上</a:t>
                      </a:r>
                    </a:p>
                  </a:txBody>
                  <a:tcPr marT="34300" marB="34300" marR="68600" marL="68600">
                    <a:lnL cap="flat" cmpd="sng" w="12700">
                      <a:solidFill>
                        <a:srgbClr val="FFFFFF"/>
                      </a:solidFill>
                      <a:prstDash val="solid"/>
                      <a:round/>
                      <a:headEnd len="med" w="med" type="none"/>
                      <a:tailEnd len="med" w="med" type="none"/>
                    </a:lnL>
                    <a:lnR cap="flat" cmpd="sng" w="12700">
                      <a:solidFill>
                        <a:srgbClr val="FFFFFF"/>
                      </a:solidFill>
                      <a:prstDash val="solid"/>
                      <a:round/>
                      <a:headEnd len="med" w="med" type="none"/>
                      <a:tailEnd len="med" w="med" type="none"/>
                    </a:lnR>
                    <a:lnT cap="flat" cmpd="sng" w="12700">
                      <a:solidFill>
                        <a:srgbClr val="FFFFFF"/>
                      </a:solidFill>
                      <a:prstDash val="solid"/>
                      <a:round/>
                      <a:headEnd len="med" w="med" type="none"/>
                      <a:tailEnd len="med" w="med" type="none"/>
                    </a:lnT>
                    <a:lnB cap="flat" cmpd="sng" w="12700">
                      <a:solidFill>
                        <a:srgbClr val="FFFFFF"/>
                      </a:solidFill>
                      <a:prstDash val="solid"/>
                      <a:round/>
                      <a:headEnd len="med" w="med" type="none"/>
                      <a:tailEnd len="med" w="med" type="none"/>
                    </a:lnB>
                    <a:solidFill>
                      <a:srgbClr val="FCE5CD"/>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solidFill>
                            <a:srgbClr val="000000"/>
                          </a:solidFill>
                          <a:latin typeface="Arial"/>
                          <a:ea typeface="Arial"/>
                          <a:cs typeface="Arial"/>
                          <a:sym typeface="Arial"/>
                        </a:rPr>
                        <a:t>短</a:t>
                      </a:r>
                    </a:p>
                  </a:txBody>
                  <a:tcPr marT="34300" marB="34300" marR="68600" marL="68600">
                    <a:lnL cap="flat" cmpd="sng" w="12700">
                      <a:solidFill>
                        <a:srgbClr val="FFFFFF"/>
                      </a:solidFill>
                      <a:prstDash val="solid"/>
                      <a:round/>
                      <a:headEnd len="med" w="med" type="none"/>
                      <a:tailEnd len="med" w="med" type="none"/>
                    </a:lnL>
                    <a:lnR cap="flat" cmpd="sng" w="12700">
                      <a:solidFill>
                        <a:srgbClr val="FFFFFF"/>
                      </a:solidFill>
                      <a:prstDash val="solid"/>
                      <a:round/>
                      <a:headEnd len="med" w="med" type="none"/>
                      <a:tailEnd len="med" w="med" type="none"/>
                    </a:lnR>
                    <a:lnT cap="flat" cmpd="sng" w="12700">
                      <a:solidFill>
                        <a:srgbClr val="FFFFFF"/>
                      </a:solidFill>
                      <a:prstDash val="solid"/>
                      <a:round/>
                      <a:headEnd len="med" w="med" type="none"/>
                      <a:tailEnd len="med" w="med" type="none"/>
                    </a:lnT>
                    <a:lnB cap="flat" cmpd="sng" w="12700">
                      <a:solidFill>
                        <a:srgbClr val="FFFFFF"/>
                      </a:solidFill>
                      <a:prstDash val="solid"/>
                      <a:round/>
                      <a:headEnd len="med" w="med" type="none"/>
                      <a:tailEnd len="med" w="med" type="none"/>
                    </a:lnB>
                    <a:solidFill>
                      <a:srgbClr val="FCE5CD"/>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solidFill>
                            <a:srgbClr val="000000"/>
                          </a:solidFill>
                          <a:latin typeface="Arial"/>
                          <a:ea typeface="Arial"/>
                          <a:cs typeface="Arial"/>
                          <a:sym typeface="Arial"/>
                        </a:rPr>
                        <a:t>集中於晚上</a:t>
                      </a:r>
                    </a:p>
                  </a:txBody>
                  <a:tcPr marT="34300" marB="34300" marR="68600" marL="68600">
                    <a:lnL cap="flat" cmpd="sng" w="12700">
                      <a:solidFill>
                        <a:srgbClr val="FFFFFF"/>
                      </a:solidFill>
                      <a:prstDash val="solid"/>
                      <a:round/>
                      <a:headEnd len="med" w="med" type="none"/>
                      <a:tailEnd len="med" w="med" type="none"/>
                    </a:lnL>
                    <a:lnR cap="flat" cmpd="sng" w="12700">
                      <a:solidFill>
                        <a:srgbClr val="FFFFFF"/>
                      </a:solidFill>
                      <a:prstDash val="solid"/>
                      <a:round/>
                      <a:headEnd len="med" w="med" type="none"/>
                      <a:tailEnd len="med" w="med" type="none"/>
                    </a:lnR>
                    <a:lnT cap="flat" cmpd="sng" w="12700">
                      <a:solidFill>
                        <a:srgbClr val="FFFFFF"/>
                      </a:solidFill>
                      <a:prstDash val="solid"/>
                      <a:round/>
                      <a:headEnd len="med" w="med" type="none"/>
                      <a:tailEnd len="med" w="med" type="none"/>
                    </a:lnT>
                    <a:lnB cap="flat" cmpd="sng" w="12700">
                      <a:solidFill>
                        <a:srgbClr val="FFFFFF"/>
                      </a:solidFill>
                      <a:prstDash val="solid"/>
                      <a:round/>
                      <a:headEnd len="med" w="med" type="none"/>
                      <a:tailEnd len="med" w="med" type="none"/>
                    </a:lnB>
                    <a:solidFill>
                      <a:srgbClr val="FCE5CD"/>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solidFill>
                            <a:srgbClr val="000000"/>
                          </a:solidFill>
                          <a:latin typeface="Arial"/>
                          <a:ea typeface="Arial"/>
                          <a:cs typeface="Arial"/>
                          <a:sym typeface="Arial"/>
                        </a:rPr>
                        <a:t>集中於晚上</a:t>
                      </a:r>
                    </a:p>
                  </a:txBody>
                  <a:tcPr marT="34300" marB="34300" marR="68600" marL="68600">
                    <a:lnL cap="flat" cmpd="sng" w="12700">
                      <a:solidFill>
                        <a:srgbClr val="FFFFFF"/>
                      </a:solidFill>
                      <a:prstDash val="solid"/>
                      <a:round/>
                      <a:headEnd len="med" w="med" type="none"/>
                      <a:tailEnd len="med" w="med" type="none"/>
                    </a:lnL>
                    <a:lnR cap="flat" cmpd="sng" w="12700">
                      <a:solidFill>
                        <a:srgbClr val="FFFFFF"/>
                      </a:solidFill>
                      <a:prstDash val="solid"/>
                      <a:round/>
                      <a:headEnd len="med" w="med" type="none"/>
                      <a:tailEnd len="med" w="med" type="none"/>
                    </a:lnR>
                    <a:lnT cap="flat" cmpd="sng" w="12700">
                      <a:solidFill>
                        <a:srgbClr val="FFFFFF"/>
                      </a:solidFill>
                      <a:prstDash val="solid"/>
                      <a:round/>
                      <a:headEnd len="med" w="med" type="none"/>
                      <a:tailEnd len="med" w="med" type="none"/>
                    </a:lnT>
                    <a:lnB cap="flat" cmpd="sng" w="12700">
                      <a:solidFill>
                        <a:srgbClr val="FFFFFF"/>
                      </a:solidFill>
                      <a:prstDash val="solid"/>
                      <a:round/>
                      <a:headEnd len="med" w="med" type="none"/>
                      <a:tailEnd len="med" w="med" type="none"/>
                    </a:lnB>
                    <a:solidFill>
                      <a:srgbClr val="FCE5CD"/>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solidFill>
                            <a:srgbClr val="000000"/>
                          </a:solidFill>
                          <a:latin typeface="Arial"/>
                          <a:ea typeface="Arial"/>
                          <a:cs typeface="Arial"/>
                          <a:sym typeface="Arial"/>
                        </a:rPr>
                        <a:t>短</a:t>
                      </a:r>
                    </a:p>
                  </a:txBody>
                  <a:tcPr marT="34300" marB="34300" marR="68600" marL="68600">
                    <a:lnL cap="flat" cmpd="sng" w="12700">
                      <a:solidFill>
                        <a:srgbClr val="FFFFFF"/>
                      </a:solidFill>
                      <a:prstDash val="solid"/>
                      <a:round/>
                      <a:headEnd len="med" w="med" type="none"/>
                      <a:tailEnd len="med" w="med" type="none"/>
                    </a:lnL>
                    <a:lnR cap="flat" cmpd="sng" w="12700">
                      <a:solidFill>
                        <a:srgbClr val="FFFFFF"/>
                      </a:solidFill>
                      <a:prstDash val="solid"/>
                      <a:round/>
                      <a:headEnd len="med" w="med" type="none"/>
                      <a:tailEnd len="med" w="med" type="none"/>
                    </a:lnR>
                    <a:lnT cap="flat" cmpd="sng" w="12700">
                      <a:solidFill>
                        <a:srgbClr val="FFFFFF"/>
                      </a:solidFill>
                      <a:prstDash val="solid"/>
                      <a:round/>
                      <a:headEnd len="med" w="med" type="none"/>
                      <a:tailEnd len="med" w="med" type="none"/>
                    </a:lnT>
                    <a:lnB cap="flat" cmpd="sng" w="12700">
                      <a:solidFill>
                        <a:srgbClr val="FFFFFF"/>
                      </a:solidFill>
                      <a:prstDash val="solid"/>
                      <a:round/>
                      <a:headEnd len="med" w="med" type="none"/>
                      <a:tailEnd len="med" w="med" type="none"/>
                    </a:lnB>
                    <a:solidFill>
                      <a:srgbClr val="FCE5CD"/>
                    </a:solidFill>
                  </a:tcPr>
                </a:tc>
              </a:tr>
              <a:tr h="278125">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solidFill>
                            <a:srgbClr val="000000"/>
                          </a:solidFill>
                          <a:latin typeface="Arial"/>
                          <a:ea typeface="Arial"/>
                          <a:cs typeface="Arial"/>
                          <a:sym typeface="Arial"/>
                        </a:rPr>
                        <a:t>3 機場高鐵</a:t>
                      </a:r>
                    </a:p>
                  </a:txBody>
                  <a:tcPr marT="34300" marB="34300" marR="68600" marL="68600">
                    <a:lnT cap="flat" cmpd="sng" w="12700">
                      <a:solidFill>
                        <a:srgbClr val="FFFFFF"/>
                      </a:solidFill>
                      <a:prstDash val="solid"/>
                      <a:round/>
                      <a:headEnd len="med" w="med" type="none"/>
                      <a:tailEnd len="med" w="med" type="none"/>
                    </a:lnT>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solidFill>
                            <a:srgbClr val="000000"/>
                          </a:solidFill>
                          <a:latin typeface="Arial"/>
                          <a:ea typeface="Arial"/>
                          <a:cs typeface="Arial"/>
                          <a:sym typeface="Arial"/>
                        </a:rPr>
                        <a:t>10.7</a:t>
                      </a:r>
                    </a:p>
                  </a:txBody>
                  <a:tcPr marT="4775" marB="0" marR="4775" marL="4775" anchor="ctr">
                    <a:lnT cap="flat" cmpd="sng" w="12700">
                      <a:solidFill>
                        <a:srgbClr val="FFFFFF"/>
                      </a:solidFill>
                      <a:prstDash val="solid"/>
                      <a:round/>
                      <a:headEnd len="med" w="med" type="none"/>
                      <a:tailEnd len="med" w="med" type="none"/>
                    </a:lnT>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solidFill>
                            <a:srgbClr val="000000"/>
                          </a:solidFill>
                          <a:latin typeface="Arial"/>
                          <a:ea typeface="Arial"/>
                          <a:cs typeface="Arial"/>
                          <a:sym typeface="Arial"/>
                        </a:rPr>
                        <a:t>10</a:t>
                      </a:r>
                    </a:p>
                  </a:txBody>
                  <a:tcPr marT="4775" marB="0" marR="4775" marL="4775" anchor="ctr">
                    <a:lnT cap="flat" cmpd="sng" w="12700">
                      <a:solidFill>
                        <a:srgbClr val="FFFFFF"/>
                      </a:solidFill>
                      <a:prstDash val="solid"/>
                      <a:round/>
                      <a:headEnd len="med" w="med" type="none"/>
                      <a:tailEnd len="med" w="med" type="none"/>
                    </a:lnT>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solidFill>
                            <a:srgbClr val="000000"/>
                          </a:solidFill>
                          <a:latin typeface="Arial"/>
                          <a:ea typeface="Arial"/>
                          <a:cs typeface="Arial"/>
                          <a:sym typeface="Arial"/>
                        </a:rPr>
                        <a:t>偏早上</a:t>
                      </a:r>
                    </a:p>
                  </a:txBody>
                  <a:tcPr marT="34300" marB="34300" marR="68600" marL="68600">
                    <a:lnT cap="flat" cmpd="sng" w="12700">
                      <a:solidFill>
                        <a:srgbClr val="FFFFFF"/>
                      </a:solidFill>
                      <a:prstDash val="solid"/>
                      <a:round/>
                      <a:headEnd len="med" w="med" type="none"/>
                      <a:tailEnd len="med" w="med" type="none"/>
                    </a:lnT>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t/>
                      </a:r>
                      <a:endParaRPr b="1" sz="1400" u="none" cap="none" strike="noStrike">
                        <a:solidFill>
                          <a:srgbClr val="000000"/>
                        </a:solidFill>
                        <a:latin typeface="Arial"/>
                        <a:ea typeface="Arial"/>
                        <a:cs typeface="Arial"/>
                        <a:sym typeface="Arial"/>
                      </a:endParaRPr>
                    </a:p>
                  </a:txBody>
                  <a:tcPr marT="34300" marB="34300" marR="68600" marL="68600">
                    <a:lnT cap="flat" cmpd="sng" w="12700">
                      <a:solidFill>
                        <a:srgbClr val="FFFFFF"/>
                      </a:solidFill>
                      <a:prstDash val="solid"/>
                      <a:round/>
                      <a:headEnd len="med" w="med" type="none"/>
                      <a:tailEnd len="med" w="med" type="none"/>
                    </a:lnT>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solidFill>
                            <a:srgbClr val="000000"/>
                          </a:solidFill>
                          <a:latin typeface="Arial"/>
                          <a:ea typeface="Arial"/>
                          <a:cs typeface="Arial"/>
                          <a:sym typeface="Arial"/>
                        </a:rPr>
                        <a:t>長</a:t>
                      </a:r>
                    </a:p>
                  </a:txBody>
                  <a:tcPr marT="34300" marB="34300" marR="68600" marL="68600">
                    <a:lnT cap="flat" cmpd="sng" w="12700">
                      <a:solidFill>
                        <a:srgbClr val="FFFFFF"/>
                      </a:solidFill>
                      <a:prstDash val="solid"/>
                      <a:round/>
                      <a:headEnd len="med" w="med" type="none"/>
                      <a:tailEnd len="med" w="med" type="none"/>
                    </a:lnT>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solidFill>
                            <a:srgbClr val="000000"/>
                          </a:solidFill>
                          <a:latin typeface="Arial"/>
                          <a:ea typeface="Arial"/>
                          <a:cs typeface="Arial"/>
                          <a:sym typeface="Arial"/>
                        </a:rPr>
                        <a:t>偏晚</a:t>
                      </a:r>
                    </a:p>
                  </a:txBody>
                  <a:tcPr marT="34300" marB="34300" marR="68600" marL="68600">
                    <a:lnT cap="flat" cmpd="sng" w="12700">
                      <a:solidFill>
                        <a:srgbClr val="FFFFFF"/>
                      </a:solidFill>
                      <a:prstDash val="solid"/>
                      <a:round/>
                      <a:headEnd len="med" w="med" type="none"/>
                      <a:tailEnd len="med" w="med" type="none"/>
                    </a:lnT>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solidFill>
                            <a:srgbClr val="000000"/>
                          </a:solidFill>
                          <a:latin typeface="Arial"/>
                          <a:ea typeface="Arial"/>
                          <a:cs typeface="Arial"/>
                          <a:sym typeface="Arial"/>
                        </a:rPr>
                        <a:t>偏晚</a:t>
                      </a:r>
                    </a:p>
                  </a:txBody>
                  <a:tcPr marT="34300" marB="34300" marR="68600" marL="68600">
                    <a:lnT cap="flat" cmpd="sng" w="12700">
                      <a:solidFill>
                        <a:srgbClr val="FFFFFF"/>
                      </a:solidFill>
                      <a:prstDash val="solid"/>
                      <a:round/>
                      <a:headEnd len="med" w="med" type="none"/>
                      <a:tailEnd len="med" w="med" type="none"/>
                    </a:lnT>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solidFill>
                            <a:srgbClr val="000000"/>
                          </a:solidFill>
                          <a:latin typeface="Arial"/>
                          <a:ea typeface="Arial"/>
                          <a:cs typeface="Arial"/>
                          <a:sym typeface="Arial"/>
                        </a:rPr>
                        <a:t>長</a:t>
                      </a:r>
                    </a:p>
                  </a:txBody>
                  <a:tcPr marT="34300" marB="34300" marR="68600" marL="68600">
                    <a:lnT cap="flat" cmpd="sng" w="12700">
                      <a:solidFill>
                        <a:srgbClr val="FFFFFF"/>
                      </a:solidFill>
                      <a:prstDash val="solid"/>
                      <a:round/>
                      <a:headEnd len="med" w="med" type="none"/>
                      <a:tailEnd len="med" w="med" type="none"/>
                    </a:lnT>
                    <a:solidFill>
                      <a:srgbClr val="FFF2CC"/>
                    </a:solidFill>
                  </a:tcPr>
                </a:tc>
              </a:tr>
              <a:tr h="278125">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solidFill>
                            <a:srgbClr val="000000"/>
                          </a:solidFill>
                          <a:latin typeface="Arial"/>
                          <a:ea typeface="Arial"/>
                          <a:cs typeface="Arial"/>
                          <a:sym typeface="Arial"/>
                        </a:rPr>
                        <a:t>4 過夜較多</a:t>
                      </a:r>
                    </a:p>
                  </a:txBody>
                  <a:tcPr marT="34300" marB="34300" marR="68600" marL="68600">
                    <a:solidFill>
                      <a:srgbClr val="FCE5CD"/>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solidFill>
                            <a:srgbClr val="000000"/>
                          </a:solidFill>
                          <a:latin typeface="Arial"/>
                          <a:ea typeface="Arial"/>
                          <a:cs typeface="Arial"/>
                          <a:sym typeface="Arial"/>
                        </a:rPr>
                        <a:t>6.52</a:t>
                      </a:r>
                    </a:p>
                  </a:txBody>
                  <a:tcPr marT="4775" marB="0" marR="4775" marL="4775" anchor="ctr">
                    <a:solidFill>
                      <a:srgbClr val="FCE5CD"/>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solidFill>
                            <a:srgbClr val="000000"/>
                          </a:solidFill>
                          <a:latin typeface="Arial"/>
                          <a:ea typeface="Arial"/>
                          <a:cs typeface="Arial"/>
                          <a:sym typeface="Arial"/>
                        </a:rPr>
                        <a:t>20</a:t>
                      </a:r>
                    </a:p>
                  </a:txBody>
                  <a:tcPr marT="4775" marB="0" marR="4775" marL="4775" anchor="ctr">
                    <a:solidFill>
                      <a:srgbClr val="FCE5CD"/>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solidFill>
                            <a:srgbClr val="000000"/>
                          </a:solidFill>
                          <a:latin typeface="Arial"/>
                          <a:ea typeface="Arial"/>
                          <a:cs typeface="Arial"/>
                          <a:sym typeface="Arial"/>
                        </a:rPr>
                        <a:t>平均</a:t>
                      </a:r>
                    </a:p>
                  </a:txBody>
                  <a:tcPr marT="34300" marB="34300" marR="68600" marL="68600">
                    <a:solidFill>
                      <a:srgbClr val="FCE5CD"/>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t/>
                      </a:r>
                      <a:endParaRPr b="1" sz="1400" u="none" cap="none" strike="noStrike">
                        <a:solidFill>
                          <a:srgbClr val="000000"/>
                        </a:solidFill>
                        <a:latin typeface="Arial"/>
                        <a:ea typeface="Arial"/>
                        <a:cs typeface="Arial"/>
                        <a:sym typeface="Arial"/>
                      </a:endParaRPr>
                    </a:p>
                  </a:txBody>
                  <a:tcPr marT="34300" marB="34300" marR="68600" marL="68600">
                    <a:solidFill>
                      <a:srgbClr val="FCE5CD"/>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solidFill>
                            <a:srgbClr val="000000"/>
                          </a:solidFill>
                          <a:latin typeface="Arial"/>
                          <a:ea typeface="Arial"/>
                          <a:cs typeface="Arial"/>
                          <a:sym typeface="Arial"/>
                        </a:rPr>
                        <a:t>長</a:t>
                      </a:r>
                    </a:p>
                  </a:txBody>
                  <a:tcPr marT="34300" marB="34300" marR="68600" marL="68600">
                    <a:solidFill>
                      <a:srgbClr val="FCE5CD"/>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solidFill>
                            <a:srgbClr val="000000"/>
                          </a:solidFill>
                          <a:latin typeface="Arial"/>
                          <a:ea typeface="Arial"/>
                          <a:cs typeface="Arial"/>
                          <a:sym typeface="Arial"/>
                        </a:rPr>
                        <a:t>平均</a:t>
                      </a:r>
                    </a:p>
                  </a:txBody>
                  <a:tcPr marT="34300" marB="34300" marR="68600" marL="68600">
                    <a:solidFill>
                      <a:srgbClr val="FCE5CD"/>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t/>
                      </a:r>
                      <a:endParaRPr b="1" sz="1400" u="none" cap="none" strike="noStrike">
                        <a:solidFill>
                          <a:srgbClr val="000000"/>
                        </a:solidFill>
                        <a:latin typeface="Arial"/>
                        <a:ea typeface="Arial"/>
                        <a:cs typeface="Arial"/>
                        <a:sym typeface="Arial"/>
                      </a:endParaRPr>
                    </a:p>
                  </a:txBody>
                  <a:tcPr marT="34300" marB="34300" marR="68600" marL="68600">
                    <a:solidFill>
                      <a:srgbClr val="FCE5CD"/>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solidFill>
                            <a:srgbClr val="000000"/>
                          </a:solidFill>
                          <a:latin typeface="Arial"/>
                          <a:ea typeface="Arial"/>
                          <a:cs typeface="Arial"/>
                          <a:sym typeface="Arial"/>
                        </a:rPr>
                        <a:t>長</a:t>
                      </a:r>
                    </a:p>
                  </a:txBody>
                  <a:tcPr marT="34300" marB="34300" marR="68600" marL="68600">
                    <a:solidFill>
                      <a:srgbClr val="FCE5CD"/>
                    </a:solidFill>
                  </a:tcPr>
                </a:tc>
              </a:tr>
              <a:tr h="278125">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solidFill>
                            <a:srgbClr val="000000"/>
                          </a:solidFill>
                          <a:latin typeface="Arial"/>
                          <a:ea typeface="Arial"/>
                          <a:cs typeface="Arial"/>
                          <a:sym typeface="Arial"/>
                        </a:rPr>
                        <a:t>5 環南市場</a:t>
                      </a:r>
                    </a:p>
                  </a:txBody>
                  <a:tcPr marT="34300" marB="34300" marR="68600" marL="686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solidFill>
                            <a:srgbClr val="000000"/>
                          </a:solidFill>
                          <a:latin typeface="Arial"/>
                          <a:ea typeface="Arial"/>
                          <a:cs typeface="Arial"/>
                          <a:sym typeface="Arial"/>
                        </a:rPr>
                        <a:t>0.79</a:t>
                      </a:r>
                    </a:p>
                  </a:txBody>
                  <a:tcPr marT="4775" marB="0" marR="4775" marL="4775" anchor="ctr">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solidFill>
                            <a:srgbClr val="000000"/>
                          </a:solidFill>
                          <a:latin typeface="Arial"/>
                          <a:ea typeface="Arial"/>
                          <a:cs typeface="Arial"/>
                          <a:sym typeface="Arial"/>
                        </a:rPr>
                        <a:t>1</a:t>
                      </a:r>
                    </a:p>
                  </a:txBody>
                  <a:tcPr marT="4775" marB="0" marR="4775" marL="4775" anchor="ctr">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t/>
                      </a:r>
                      <a:endParaRPr b="1" sz="1400" u="none" cap="none" strike="noStrike">
                        <a:solidFill>
                          <a:srgbClr val="000000"/>
                        </a:solidFill>
                        <a:latin typeface="Arial"/>
                        <a:ea typeface="Arial"/>
                        <a:cs typeface="Arial"/>
                        <a:sym typeface="Arial"/>
                      </a:endParaRPr>
                    </a:p>
                  </a:txBody>
                  <a:tcPr marT="34300" marB="34300" marR="68600" marL="686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t/>
                      </a:r>
                      <a:endParaRPr b="1" sz="1400" u="none" cap="none" strike="noStrike">
                        <a:solidFill>
                          <a:srgbClr val="000000"/>
                        </a:solidFill>
                        <a:latin typeface="Arial"/>
                        <a:ea typeface="Arial"/>
                        <a:cs typeface="Arial"/>
                        <a:sym typeface="Arial"/>
                      </a:endParaRPr>
                    </a:p>
                  </a:txBody>
                  <a:tcPr marT="34300" marB="34300" marR="68600" marL="686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t/>
                      </a:r>
                      <a:endParaRPr b="1" sz="1400" u="none" cap="none" strike="noStrike">
                        <a:solidFill>
                          <a:srgbClr val="000000"/>
                        </a:solidFill>
                        <a:latin typeface="Arial"/>
                        <a:ea typeface="Arial"/>
                        <a:cs typeface="Arial"/>
                        <a:sym typeface="Arial"/>
                      </a:endParaRPr>
                    </a:p>
                  </a:txBody>
                  <a:tcPr marT="34300" marB="34300" marR="68600" marL="686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t/>
                      </a:r>
                      <a:endParaRPr b="1" sz="1400" u="none" cap="none" strike="noStrike">
                        <a:solidFill>
                          <a:srgbClr val="000000"/>
                        </a:solidFill>
                        <a:latin typeface="Arial"/>
                        <a:ea typeface="Arial"/>
                        <a:cs typeface="Arial"/>
                        <a:sym typeface="Arial"/>
                      </a:endParaRPr>
                    </a:p>
                  </a:txBody>
                  <a:tcPr marT="34300" marB="34300" marR="68600" marL="686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t/>
                      </a:r>
                      <a:endParaRPr b="1" sz="1400" u="none" cap="none" strike="noStrike">
                        <a:solidFill>
                          <a:srgbClr val="000000"/>
                        </a:solidFill>
                        <a:latin typeface="Arial"/>
                        <a:ea typeface="Arial"/>
                        <a:cs typeface="Arial"/>
                        <a:sym typeface="Arial"/>
                      </a:endParaRPr>
                    </a:p>
                  </a:txBody>
                  <a:tcPr marT="34300" marB="34300" marR="68600" marL="686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t/>
                      </a:r>
                      <a:endParaRPr b="1" sz="1400" u="none" cap="none" strike="noStrike">
                        <a:solidFill>
                          <a:srgbClr val="000000"/>
                        </a:solidFill>
                        <a:latin typeface="Arial"/>
                        <a:ea typeface="Arial"/>
                        <a:cs typeface="Arial"/>
                        <a:sym typeface="Arial"/>
                      </a:endParaRPr>
                    </a:p>
                  </a:txBody>
                  <a:tcPr marT="34300" marB="34300" marR="68600" marL="68600">
                    <a:solidFill>
                      <a:srgbClr val="FFF2CC"/>
                    </a:solidFill>
                  </a:tcPr>
                </a:tc>
              </a:tr>
              <a:tr h="278125">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solidFill>
                            <a:srgbClr val="000000"/>
                          </a:solidFill>
                          <a:latin typeface="Arial"/>
                          <a:ea typeface="Arial"/>
                          <a:cs typeface="Arial"/>
                          <a:sym typeface="Arial"/>
                        </a:rPr>
                        <a:t>6 早工</a:t>
                      </a:r>
                    </a:p>
                  </a:txBody>
                  <a:tcPr marT="34300" marB="34300" marR="68600" marL="68600">
                    <a:solidFill>
                      <a:srgbClr val="FCE5CD"/>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solidFill>
                            <a:srgbClr val="000000"/>
                          </a:solidFill>
                          <a:latin typeface="Arial"/>
                          <a:ea typeface="Arial"/>
                          <a:cs typeface="Arial"/>
                          <a:sym typeface="Arial"/>
                        </a:rPr>
                        <a:t>3.72</a:t>
                      </a:r>
                    </a:p>
                  </a:txBody>
                  <a:tcPr marT="4775" marB="0" marR="4775" marL="4775" anchor="ctr">
                    <a:solidFill>
                      <a:srgbClr val="FCE5CD"/>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solidFill>
                            <a:srgbClr val="000000"/>
                          </a:solidFill>
                          <a:latin typeface="Arial"/>
                          <a:ea typeface="Arial"/>
                          <a:cs typeface="Arial"/>
                          <a:sym typeface="Arial"/>
                        </a:rPr>
                        <a:t>5</a:t>
                      </a:r>
                    </a:p>
                  </a:txBody>
                  <a:tcPr marT="4775" marB="0" marR="4775" marL="4775" anchor="ctr">
                    <a:solidFill>
                      <a:srgbClr val="FCE5CD"/>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solidFill>
                            <a:srgbClr val="000000"/>
                          </a:solidFill>
                          <a:latin typeface="Arial"/>
                          <a:ea typeface="Arial"/>
                          <a:cs typeface="Arial"/>
                          <a:sym typeface="Arial"/>
                        </a:rPr>
                        <a:t>凌晨多和晚上多</a:t>
                      </a:r>
                    </a:p>
                  </a:txBody>
                  <a:tcPr marT="34300" marB="34300" marR="68600" marL="68600">
                    <a:solidFill>
                      <a:srgbClr val="FCE5CD"/>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t/>
                      </a:r>
                      <a:endParaRPr b="1" sz="1400" u="none" cap="none" strike="noStrike">
                        <a:solidFill>
                          <a:srgbClr val="000000"/>
                        </a:solidFill>
                        <a:latin typeface="Arial"/>
                        <a:ea typeface="Arial"/>
                        <a:cs typeface="Arial"/>
                        <a:sym typeface="Arial"/>
                      </a:endParaRPr>
                    </a:p>
                  </a:txBody>
                  <a:tcPr marT="34300" marB="34300" marR="68600" marL="68600">
                    <a:solidFill>
                      <a:srgbClr val="FCE5CD"/>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t/>
                      </a:r>
                      <a:endParaRPr b="1" sz="1400" u="none" cap="none" strike="noStrike">
                        <a:solidFill>
                          <a:srgbClr val="000000"/>
                        </a:solidFill>
                        <a:latin typeface="Arial"/>
                        <a:ea typeface="Arial"/>
                        <a:cs typeface="Arial"/>
                        <a:sym typeface="Arial"/>
                      </a:endParaRPr>
                    </a:p>
                  </a:txBody>
                  <a:tcPr marT="34300" marB="34300" marR="68600" marL="68600">
                    <a:solidFill>
                      <a:srgbClr val="FCE5CD"/>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t/>
                      </a:r>
                      <a:endParaRPr b="1" sz="1400" u="none" cap="none" strike="noStrike">
                        <a:solidFill>
                          <a:srgbClr val="000000"/>
                        </a:solidFill>
                        <a:latin typeface="Arial"/>
                        <a:ea typeface="Arial"/>
                        <a:cs typeface="Arial"/>
                        <a:sym typeface="Arial"/>
                      </a:endParaRPr>
                    </a:p>
                  </a:txBody>
                  <a:tcPr marT="34300" marB="34300" marR="68600" marL="68600">
                    <a:solidFill>
                      <a:srgbClr val="FCE5CD"/>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t/>
                      </a:r>
                      <a:endParaRPr b="1" sz="1400" u="none" cap="none" strike="noStrike">
                        <a:solidFill>
                          <a:srgbClr val="000000"/>
                        </a:solidFill>
                        <a:latin typeface="Arial"/>
                        <a:ea typeface="Arial"/>
                        <a:cs typeface="Arial"/>
                        <a:sym typeface="Arial"/>
                      </a:endParaRPr>
                    </a:p>
                  </a:txBody>
                  <a:tcPr marT="34300" marB="34300" marR="68600" marL="68600">
                    <a:solidFill>
                      <a:srgbClr val="FCE5CD"/>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t/>
                      </a:r>
                      <a:endParaRPr b="1" sz="1400" u="none" cap="none" strike="noStrike">
                        <a:solidFill>
                          <a:srgbClr val="000000"/>
                        </a:solidFill>
                        <a:latin typeface="Arial"/>
                        <a:ea typeface="Arial"/>
                        <a:cs typeface="Arial"/>
                        <a:sym typeface="Arial"/>
                      </a:endParaRPr>
                    </a:p>
                  </a:txBody>
                  <a:tcPr marT="34300" marB="34300" marR="68600" marL="68600">
                    <a:solidFill>
                      <a:srgbClr val="FCE5CD"/>
                    </a:solidFill>
                  </a:tcPr>
                </a:tc>
              </a:tr>
              <a:tr h="278125">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solidFill>
                            <a:srgbClr val="000000"/>
                          </a:solidFill>
                          <a:latin typeface="Arial"/>
                          <a:ea typeface="Arial"/>
                          <a:cs typeface="Arial"/>
                          <a:sym typeface="Arial"/>
                        </a:rPr>
                        <a:t>7 上班時間偏晚      百貨公司</a:t>
                      </a:r>
                    </a:p>
                  </a:txBody>
                  <a:tcPr marT="34300" marB="34300" marR="68600" marL="686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solidFill>
                            <a:srgbClr val="000000"/>
                          </a:solidFill>
                          <a:latin typeface="Arial"/>
                          <a:ea typeface="Arial"/>
                          <a:cs typeface="Arial"/>
                          <a:sym typeface="Arial"/>
                        </a:rPr>
                        <a:t>3.07</a:t>
                      </a:r>
                    </a:p>
                  </a:txBody>
                  <a:tcPr marT="4775" marB="0" marR="4775" marL="4775" anchor="ctr">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solidFill>
                            <a:srgbClr val="000000"/>
                          </a:solidFill>
                          <a:latin typeface="Arial"/>
                          <a:ea typeface="Arial"/>
                          <a:cs typeface="Arial"/>
                          <a:sym typeface="Arial"/>
                        </a:rPr>
                        <a:t>31</a:t>
                      </a:r>
                    </a:p>
                  </a:txBody>
                  <a:tcPr marT="4775" marB="0" marR="4775" marL="4775" anchor="ctr">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solidFill>
                            <a:srgbClr val="000000"/>
                          </a:solidFill>
                          <a:latin typeface="Arial"/>
                          <a:ea typeface="Arial"/>
                          <a:cs typeface="Arial"/>
                          <a:sym typeface="Arial"/>
                        </a:rPr>
                        <a:t>上班時間偏晚</a:t>
                      </a:r>
                    </a:p>
                  </a:txBody>
                  <a:tcPr marT="34300" marB="34300" marR="68600" marL="686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solidFill>
                            <a:srgbClr val="000000"/>
                          </a:solidFill>
                          <a:latin typeface="Arial"/>
                          <a:ea typeface="Arial"/>
                          <a:cs typeface="Arial"/>
                          <a:sym typeface="Arial"/>
                        </a:rPr>
                        <a:t>偏下午</a:t>
                      </a:r>
                    </a:p>
                  </a:txBody>
                  <a:tcPr marT="34300" marB="34300" marR="68600" marL="686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t/>
                      </a:r>
                      <a:endParaRPr b="1" sz="1400" u="none" cap="none" strike="noStrike">
                        <a:solidFill>
                          <a:srgbClr val="000000"/>
                        </a:solidFill>
                        <a:latin typeface="Arial"/>
                        <a:ea typeface="Arial"/>
                        <a:cs typeface="Arial"/>
                        <a:sym typeface="Arial"/>
                      </a:endParaRPr>
                    </a:p>
                  </a:txBody>
                  <a:tcPr marT="34300" marB="34300" marR="68600" marL="686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solidFill>
                            <a:srgbClr val="000000"/>
                          </a:solidFill>
                          <a:latin typeface="Arial"/>
                          <a:ea typeface="Arial"/>
                          <a:cs typeface="Arial"/>
                          <a:sym typeface="Arial"/>
                        </a:rPr>
                        <a:t>平均</a:t>
                      </a:r>
                    </a:p>
                  </a:txBody>
                  <a:tcPr marT="34300" marB="34300" marR="68600" marL="686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solidFill>
                            <a:srgbClr val="000000"/>
                          </a:solidFill>
                          <a:latin typeface="Arial"/>
                          <a:ea typeface="Arial"/>
                          <a:cs typeface="Arial"/>
                          <a:sym typeface="Arial"/>
                        </a:rPr>
                        <a:t>平均</a:t>
                      </a:r>
                    </a:p>
                  </a:txBody>
                  <a:tcPr marT="34300" marB="34300" marR="68600" marL="686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t/>
                      </a:r>
                      <a:endParaRPr b="1" sz="1400" u="none" cap="none" strike="noStrike">
                        <a:solidFill>
                          <a:srgbClr val="000000"/>
                        </a:solidFill>
                        <a:latin typeface="Arial"/>
                        <a:ea typeface="Arial"/>
                        <a:cs typeface="Arial"/>
                        <a:sym typeface="Arial"/>
                      </a:endParaRPr>
                    </a:p>
                  </a:txBody>
                  <a:tcPr marT="34300" marB="34300" marR="68600" marL="68600">
                    <a:solidFill>
                      <a:srgbClr val="FFF2CC"/>
                    </a:solidFill>
                  </a:tcPr>
                </a:tc>
              </a:tr>
              <a:tr h="278125">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solidFill>
                            <a:srgbClr val="000000"/>
                          </a:solidFill>
                          <a:latin typeface="Arial"/>
                          <a:ea typeface="Arial"/>
                          <a:cs typeface="Arial"/>
                          <a:sym typeface="Arial"/>
                        </a:rPr>
                        <a:t>8 觀光景點/洽公</a:t>
                      </a:r>
                    </a:p>
                  </a:txBody>
                  <a:tcPr marT="34300" marB="34300" marR="68600" marL="68600">
                    <a:solidFill>
                      <a:srgbClr val="FCE5CD"/>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solidFill>
                            <a:srgbClr val="000000"/>
                          </a:solidFill>
                          <a:latin typeface="Arial"/>
                          <a:ea typeface="Arial"/>
                          <a:cs typeface="Arial"/>
                          <a:sym typeface="Arial"/>
                        </a:rPr>
                        <a:t>2.21</a:t>
                      </a:r>
                    </a:p>
                  </a:txBody>
                  <a:tcPr marT="4775" marB="0" marR="4775" marL="4775" anchor="ctr">
                    <a:solidFill>
                      <a:srgbClr val="FCE5CD"/>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solidFill>
                            <a:srgbClr val="000000"/>
                          </a:solidFill>
                          <a:latin typeface="Arial"/>
                          <a:ea typeface="Arial"/>
                          <a:cs typeface="Arial"/>
                          <a:sym typeface="Arial"/>
                        </a:rPr>
                        <a:t>15</a:t>
                      </a:r>
                    </a:p>
                  </a:txBody>
                  <a:tcPr marT="4775" marB="0" marR="4775" marL="4775" anchor="ctr">
                    <a:solidFill>
                      <a:srgbClr val="FCE5CD"/>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solidFill>
                            <a:srgbClr val="000000"/>
                          </a:solidFill>
                          <a:latin typeface="Arial"/>
                          <a:ea typeface="Arial"/>
                          <a:cs typeface="Arial"/>
                          <a:sym typeface="Arial"/>
                        </a:rPr>
                        <a:t>集中在白天</a:t>
                      </a:r>
                    </a:p>
                  </a:txBody>
                  <a:tcPr marT="34300" marB="34300" marR="68600" marL="68600">
                    <a:solidFill>
                      <a:srgbClr val="FCE5CD"/>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solidFill>
                            <a:srgbClr val="000000"/>
                          </a:solidFill>
                          <a:latin typeface="Arial"/>
                          <a:ea typeface="Arial"/>
                          <a:cs typeface="Arial"/>
                          <a:sym typeface="Arial"/>
                        </a:rPr>
                        <a:t>集中在白天晚上無</a:t>
                      </a:r>
                    </a:p>
                  </a:txBody>
                  <a:tcPr marT="34300" marB="34300" marR="68600" marL="68600">
                    <a:solidFill>
                      <a:srgbClr val="FCE5CD"/>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solidFill>
                            <a:srgbClr val="000000"/>
                          </a:solidFill>
                          <a:latin typeface="Arial"/>
                          <a:ea typeface="Arial"/>
                          <a:cs typeface="Arial"/>
                          <a:sym typeface="Arial"/>
                        </a:rPr>
                        <a:t>短少數長</a:t>
                      </a:r>
                    </a:p>
                  </a:txBody>
                  <a:tcPr marT="34300" marB="34300" marR="68600" marL="68600">
                    <a:solidFill>
                      <a:srgbClr val="FCE5CD"/>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solidFill>
                            <a:srgbClr val="000000"/>
                          </a:solidFill>
                          <a:latin typeface="Arial"/>
                          <a:ea typeface="Arial"/>
                          <a:cs typeface="Arial"/>
                          <a:sym typeface="Arial"/>
                        </a:rPr>
                        <a:t>集中在白天</a:t>
                      </a:r>
                    </a:p>
                  </a:txBody>
                  <a:tcPr marT="34300" marB="34300" marR="68600" marL="68600">
                    <a:solidFill>
                      <a:srgbClr val="FCE5CD"/>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solidFill>
                            <a:srgbClr val="000000"/>
                          </a:solidFill>
                          <a:latin typeface="Arial"/>
                          <a:ea typeface="Arial"/>
                          <a:cs typeface="Arial"/>
                          <a:sym typeface="Arial"/>
                        </a:rPr>
                        <a:t>集中在白天晚上無</a:t>
                      </a:r>
                    </a:p>
                  </a:txBody>
                  <a:tcPr marT="34300" marB="34300" marR="68600" marL="68600">
                    <a:solidFill>
                      <a:srgbClr val="FCE5CD"/>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solidFill>
                            <a:srgbClr val="000000"/>
                          </a:solidFill>
                          <a:latin typeface="Arial"/>
                          <a:ea typeface="Arial"/>
                          <a:cs typeface="Arial"/>
                          <a:sym typeface="Arial"/>
                        </a:rPr>
                        <a:t>短少數長</a:t>
                      </a:r>
                    </a:p>
                  </a:txBody>
                  <a:tcPr marT="34300" marB="34300" marR="68600" marL="68600">
                    <a:solidFill>
                      <a:srgbClr val="FCE5CD"/>
                    </a:solidFill>
                  </a:tcPr>
                </a:tc>
              </a:tr>
              <a:tr h="278125">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solidFill>
                            <a:srgbClr val="000000"/>
                          </a:solidFill>
                          <a:latin typeface="Arial"/>
                          <a:ea typeface="Arial"/>
                          <a:cs typeface="Arial"/>
                          <a:sym typeface="Arial"/>
                        </a:rPr>
                        <a:t>9 台中機場</a:t>
                      </a:r>
                    </a:p>
                  </a:txBody>
                  <a:tcPr marT="34300" marB="34300" marR="68600" marL="686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solidFill>
                            <a:srgbClr val="000000"/>
                          </a:solidFill>
                          <a:latin typeface="Arial"/>
                          <a:ea typeface="Arial"/>
                          <a:cs typeface="Arial"/>
                          <a:sym typeface="Arial"/>
                        </a:rPr>
                        <a:t>79.84</a:t>
                      </a:r>
                    </a:p>
                  </a:txBody>
                  <a:tcPr marT="4775" marB="0" marR="4775" marL="4775" anchor="ctr">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solidFill>
                            <a:srgbClr val="000000"/>
                          </a:solidFill>
                          <a:latin typeface="Arial"/>
                          <a:ea typeface="Arial"/>
                          <a:cs typeface="Arial"/>
                          <a:sym typeface="Arial"/>
                        </a:rPr>
                        <a:t>1</a:t>
                      </a:r>
                    </a:p>
                  </a:txBody>
                  <a:tcPr marT="4775" marB="0" marR="4775" marL="4775" anchor="ctr">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t/>
                      </a:r>
                      <a:endParaRPr b="1" sz="1400" u="none" cap="none" strike="noStrike">
                        <a:solidFill>
                          <a:srgbClr val="000000"/>
                        </a:solidFill>
                        <a:latin typeface="Arial"/>
                        <a:ea typeface="Arial"/>
                        <a:cs typeface="Arial"/>
                        <a:sym typeface="Arial"/>
                      </a:endParaRPr>
                    </a:p>
                  </a:txBody>
                  <a:tcPr marT="34300" marB="34300" marR="68600" marL="686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t/>
                      </a:r>
                      <a:endParaRPr b="1" sz="1400" u="none" cap="none" strike="noStrike">
                        <a:solidFill>
                          <a:srgbClr val="000000"/>
                        </a:solidFill>
                        <a:latin typeface="Arial"/>
                        <a:ea typeface="Arial"/>
                        <a:cs typeface="Arial"/>
                        <a:sym typeface="Arial"/>
                      </a:endParaRPr>
                    </a:p>
                  </a:txBody>
                  <a:tcPr marT="34300" marB="34300" marR="68600" marL="686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t/>
                      </a:r>
                      <a:endParaRPr b="1" sz="1400" u="none" cap="none" strike="noStrike">
                        <a:solidFill>
                          <a:srgbClr val="000000"/>
                        </a:solidFill>
                        <a:latin typeface="Arial"/>
                        <a:ea typeface="Arial"/>
                        <a:cs typeface="Arial"/>
                        <a:sym typeface="Arial"/>
                      </a:endParaRPr>
                    </a:p>
                  </a:txBody>
                  <a:tcPr marT="34300" marB="34300" marR="68600" marL="686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t/>
                      </a:r>
                      <a:endParaRPr b="1" sz="1400" u="none" cap="none" strike="noStrike">
                        <a:solidFill>
                          <a:srgbClr val="000000"/>
                        </a:solidFill>
                        <a:latin typeface="Arial"/>
                        <a:ea typeface="Arial"/>
                        <a:cs typeface="Arial"/>
                        <a:sym typeface="Arial"/>
                      </a:endParaRPr>
                    </a:p>
                  </a:txBody>
                  <a:tcPr marT="34300" marB="34300" marR="68600" marL="686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t/>
                      </a:r>
                      <a:endParaRPr b="1" sz="1400" u="none" cap="none" strike="noStrike">
                        <a:solidFill>
                          <a:srgbClr val="000000"/>
                        </a:solidFill>
                        <a:latin typeface="Arial"/>
                        <a:ea typeface="Arial"/>
                        <a:cs typeface="Arial"/>
                        <a:sym typeface="Arial"/>
                      </a:endParaRPr>
                    </a:p>
                  </a:txBody>
                  <a:tcPr marT="34300" marB="34300" marR="68600" marL="68600">
                    <a:solidFill>
                      <a:srgbClr val="FFF2CC"/>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t/>
                      </a:r>
                      <a:endParaRPr b="1" sz="1400" u="none" cap="none" strike="noStrike">
                        <a:solidFill>
                          <a:srgbClr val="000000"/>
                        </a:solidFill>
                        <a:latin typeface="Arial"/>
                        <a:ea typeface="Arial"/>
                        <a:cs typeface="Arial"/>
                        <a:sym typeface="Arial"/>
                      </a:endParaRPr>
                    </a:p>
                  </a:txBody>
                  <a:tcPr marT="34300" marB="34300" marR="68600" marL="68600">
                    <a:solidFill>
                      <a:srgbClr val="FFF2CC"/>
                    </a:solidFill>
                  </a:tcPr>
                </a:tc>
              </a:tr>
              <a:tr h="278125">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solidFill>
                            <a:srgbClr val="000000"/>
                          </a:solidFill>
                          <a:latin typeface="Arial"/>
                          <a:ea typeface="Arial"/>
                          <a:cs typeface="Arial"/>
                          <a:sym typeface="Arial"/>
                        </a:rPr>
                        <a:t>10 上班時間偏早   商場+上班</a:t>
                      </a:r>
                    </a:p>
                  </a:txBody>
                  <a:tcPr marT="34300" marB="34300" marR="68600" marL="68600">
                    <a:solidFill>
                      <a:srgbClr val="FCE5CD"/>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solidFill>
                            <a:srgbClr val="000000"/>
                          </a:solidFill>
                          <a:latin typeface="Arial"/>
                          <a:ea typeface="Arial"/>
                          <a:cs typeface="Arial"/>
                          <a:sym typeface="Arial"/>
                        </a:rPr>
                        <a:t>2.42</a:t>
                      </a:r>
                    </a:p>
                  </a:txBody>
                  <a:tcPr marT="4775" marB="0" marR="4775" marL="4775" anchor="ctr">
                    <a:solidFill>
                      <a:srgbClr val="FCE5CD"/>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solidFill>
                            <a:srgbClr val="000000"/>
                          </a:solidFill>
                          <a:latin typeface="Arial"/>
                          <a:ea typeface="Arial"/>
                          <a:cs typeface="Arial"/>
                          <a:sym typeface="Arial"/>
                        </a:rPr>
                        <a:t>32</a:t>
                      </a:r>
                    </a:p>
                  </a:txBody>
                  <a:tcPr marT="4775" marB="0" marR="4775" marL="4775" anchor="ctr">
                    <a:solidFill>
                      <a:srgbClr val="FCE5CD"/>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solidFill>
                            <a:srgbClr val="000000"/>
                          </a:solidFill>
                          <a:latin typeface="Arial"/>
                          <a:ea typeface="Arial"/>
                          <a:cs typeface="Arial"/>
                          <a:sym typeface="Arial"/>
                        </a:rPr>
                        <a:t>上班時間偏早</a:t>
                      </a:r>
                    </a:p>
                  </a:txBody>
                  <a:tcPr marT="34300" marB="34300" marR="68600" marL="68600">
                    <a:solidFill>
                      <a:srgbClr val="FCE5CD"/>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t/>
                      </a:r>
                      <a:endParaRPr b="1" sz="1400" u="none" cap="none" strike="noStrike">
                        <a:solidFill>
                          <a:srgbClr val="000000"/>
                        </a:solidFill>
                        <a:latin typeface="Arial"/>
                        <a:ea typeface="Arial"/>
                        <a:cs typeface="Arial"/>
                        <a:sym typeface="Arial"/>
                      </a:endParaRPr>
                    </a:p>
                  </a:txBody>
                  <a:tcPr marT="34300" marB="34300" marR="68600" marL="68600">
                    <a:solidFill>
                      <a:srgbClr val="FCE5CD"/>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t/>
                      </a:r>
                      <a:endParaRPr b="1" sz="1400" u="none" cap="none" strike="noStrike">
                        <a:solidFill>
                          <a:srgbClr val="000000"/>
                        </a:solidFill>
                        <a:latin typeface="Arial"/>
                        <a:ea typeface="Arial"/>
                        <a:cs typeface="Arial"/>
                        <a:sym typeface="Arial"/>
                      </a:endParaRPr>
                    </a:p>
                  </a:txBody>
                  <a:tcPr marT="34300" marB="34300" marR="68600" marL="68600">
                    <a:solidFill>
                      <a:srgbClr val="FCE5CD"/>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t/>
                      </a:r>
                      <a:endParaRPr b="1" sz="1400" u="none" cap="none" strike="noStrike">
                        <a:solidFill>
                          <a:srgbClr val="000000"/>
                        </a:solidFill>
                        <a:latin typeface="Arial"/>
                        <a:ea typeface="Arial"/>
                        <a:cs typeface="Arial"/>
                        <a:sym typeface="Arial"/>
                      </a:endParaRPr>
                    </a:p>
                  </a:txBody>
                  <a:tcPr marT="34300" marB="34300" marR="68600" marL="68600">
                    <a:solidFill>
                      <a:srgbClr val="FCE5CD"/>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t/>
                      </a:r>
                      <a:endParaRPr b="1" sz="1400" u="none" cap="none" strike="noStrike">
                        <a:solidFill>
                          <a:srgbClr val="000000"/>
                        </a:solidFill>
                        <a:latin typeface="Arial"/>
                        <a:ea typeface="Arial"/>
                        <a:cs typeface="Arial"/>
                        <a:sym typeface="Arial"/>
                      </a:endParaRPr>
                    </a:p>
                  </a:txBody>
                  <a:tcPr marT="34300" marB="34300" marR="68600" marL="68600">
                    <a:solidFill>
                      <a:srgbClr val="FCE5CD"/>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t/>
                      </a:r>
                      <a:endParaRPr b="1" sz="1400" u="none" cap="none" strike="noStrike">
                        <a:solidFill>
                          <a:srgbClr val="000000"/>
                        </a:solidFill>
                        <a:latin typeface="Arial"/>
                        <a:ea typeface="Arial"/>
                        <a:cs typeface="Arial"/>
                        <a:sym typeface="Arial"/>
                      </a:endParaRPr>
                    </a:p>
                  </a:txBody>
                  <a:tcPr marT="34300" marB="34300" marR="68600" marL="68600">
                    <a:solidFill>
                      <a:srgbClr val="FCE5CD"/>
                    </a:solidFill>
                  </a:tcPr>
                </a:tc>
              </a:tr>
            </a:tbl>
          </a:graphicData>
        </a:graphic>
      </p:graphicFrame>
      <p:grpSp>
        <p:nvGrpSpPr>
          <p:cNvPr id="511" name="Shape 511"/>
          <p:cNvGrpSpPr/>
          <p:nvPr/>
        </p:nvGrpSpPr>
        <p:grpSpPr>
          <a:xfrm>
            <a:off x="0" y="-186273"/>
            <a:ext cx="9143992" cy="5143499"/>
            <a:chOff x="0" y="0"/>
            <a:chExt cx="9143992" cy="5143499"/>
          </a:xfrm>
        </p:grpSpPr>
        <p:grpSp>
          <p:nvGrpSpPr>
            <p:cNvPr id="512" name="Shape 512"/>
            <p:cNvGrpSpPr/>
            <p:nvPr/>
          </p:nvGrpSpPr>
          <p:grpSpPr>
            <a:xfrm>
              <a:off x="0" y="0"/>
              <a:ext cx="9143992" cy="5143499"/>
              <a:chOff x="0" y="0"/>
              <a:chExt cx="9115733" cy="5143499"/>
            </a:xfrm>
          </p:grpSpPr>
          <p:sp>
            <p:nvSpPr>
              <p:cNvPr id="513" name="Shape 513"/>
              <p:cNvSpPr/>
              <p:nvPr/>
            </p:nvSpPr>
            <p:spPr>
              <a:xfrm>
                <a:off x="0" y="0"/>
                <a:ext cx="9115500" cy="504600"/>
              </a:xfrm>
              <a:prstGeom prst="rect">
                <a:avLst/>
              </a:prstGeom>
              <a:solidFill>
                <a:srgbClr val="000000">
                  <a:alpha val="80000"/>
                </a:srgb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514" name="Shape 514"/>
              <p:cNvSpPr/>
              <p:nvPr/>
            </p:nvSpPr>
            <p:spPr>
              <a:xfrm>
                <a:off x="0" y="4256698"/>
                <a:ext cx="9115500" cy="886799"/>
              </a:xfrm>
              <a:prstGeom prst="rect">
                <a:avLst/>
              </a:prstGeom>
              <a:solidFill>
                <a:srgbClr val="000000">
                  <a:alpha val="80000"/>
                </a:srgb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515" name="Shape 515"/>
              <p:cNvSpPr/>
              <p:nvPr/>
            </p:nvSpPr>
            <p:spPr>
              <a:xfrm>
                <a:off x="0" y="504522"/>
                <a:ext cx="410400" cy="3752099"/>
              </a:xfrm>
              <a:prstGeom prst="rect">
                <a:avLst/>
              </a:prstGeom>
              <a:solidFill>
                <a:srgbClr val="000000">
                  <a:alpha val="80000"/>
                </a:srgb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516" name="Shape 516"/>
              <p:cNvSpPr/>
              <p:nvPr/>
            </p:nvSpPr>
            <p:spPr>
              <a:xfrm>
                <a:off x="8489034" y="504522"/>
                <a:ext cx="626700" cy="3752099"/>
              </a:xfrm>
              <a:prstGeom prst="rect">
                <a:avLst/>
              </a:prstGeom>
              <a:solidFill>
                <a:srgbClr val="000000">
                  <a:alpha val="80000"/>
                </a:srgb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grpSp>
        <p:sp>
          <p:nvSpPr>
            <p:cNvPr id="517" name="Shape 517"/>
            <p:cNvSpPr/>
            <p:nvPr/>
          </p:nvSpPr>
          <p:spPr>
            <a:xfrm>
              <a:off x="411550" y="1955875"/>
              <a:ext cx="8103899" cy="1868399"/>
            </a:xfrm>
            <a:prstGeom prst="rect">
              <a:avLst/>
            </a:prstGeom>
            <a:solidFill>
              <a:srgbClr val="000000">
                <a:alpha val="80000"/>
              </a:srgb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gr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1"/>
                                        </p:tgtEl>
                                        <p:attrNameLst>
                                          <p:attrName>style.visibility</p:attrName>
                                        </p:attrNameLst>
                                      </p:cBhvr>
                                      <p:to>
                                        <p:strVal val="visible"/>
                                      </p:to>
                                    </p:set>
                                    <p:animEffect filter="fade" transition="in">
                                      <p:cBhvr>
                                        <p:cTn dur="1000"/>
                                        <p:tgtEl>
                                          <p:spTgt spid="5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1" name="Shape 521"/>
        <p:cNvGrpSpPr/>
        <p:nvPr/>
      </p:nvGrpSpPr>
      <p:grpSpPr>
        <a:xfrm>
          <a:off x="0" y="0"/>
          <a:ext cx="0" cy="0"/>
          <a:chOff x="0" y="0"/>
          <a:chExt cx="0" cy="0"/>
        </a:xfrm>
      </p:grpSpPr>
      <p:pic>
        <p:nvPicPr>
          <p:cNvPr id="522" name="Shape 522"/>
          <p:cNvPicPr preferRelativeResize="0"/>
          <p:nvPr/>
        </p:nvPicPr>
        <p:blipFill rotWithShape="1">
          <a:blip r:embed="rId3">
            <a:alphaModFix/>
          </a:blip>
          <a:srcRect b="3798" l="0" r="0" t="0"/>
          <a:stretch/>
        </p:blipFill>
        <p:spPr>
          <a:xfrm>
            <a:off x="4674098" y="2646700"/>
            <a:ext cx="4369074" cy="2328875"/>
          </a:xfrm>
          <a:prstGeom prst="rect">
            <a:avLst/>
          </a:prstGeom>
          <a:noFill/>
          <a:ln>
            <a:noFill/>
          </a:ln>
        </p:spPr>
      </p:pic>
      <p:pic>
        <p:nvPicPr>
          <p:cNvPr id="523" name="Shape 523"/>
          <p:cNvPicPr preferRelativeResize="0"/>
          <p:nvPr/>
        </p:nvPicPr>
        <p:blipFill rotWithShape="1">
          <a:blip r:embed="rId4">
            <a:alphaModFix/>
          </a:blip>
          <a:srcRect b="3798" l="0" r="0" t="0"/>
          <a:stretch/>
        </p:blipFill>
        <p:spPr>
          <a:xfrm>
            <a:off x="249025" y="2646699"/>
            <a:ext cx="4265426" cy="2273625"/>
          </a:xfrm>
          <a:prstGeom prst="rect">
            <a:avLst/>
          </a:prstGeom>
          <a:noFill/>
          <a:ln>
            <a:noFill/>
          </a:ln>
        </p:spPr>
      </p:pic>
      <p:pic>
        <p:nvPicPr>
          <p:cNvPr id="524" name="Shape 524"/>
          <p:cNvPicPr preferRelativeResize="0"/>
          <p:nvPr/>
        </p:nvPicPr>
        <p:blipFill rotWithShape="1">
          <a:blip r:embed="rId5">
            <a:alphaModFix/>
          </a:blip>
          <a:srcRect b="4104" l="0" r="0" t="0"/>
          <a:stretch/>
        </p:blipFill>
        <p:spPr>
          <a:xfrm>
            <a:off x="4659950" y="177325"/>
            <a:ext cx="4383223" cy="2328875"/>
          </a:xfrm>
          <a:prstGeom prst="rect">
            <a:avLst/>
          </a:prstGeom>
          <a:noFill/>
          <a:ln>
            <a:noFill/>
          </a:ln>
        </p:spPr>
      </p:pic>
      <p:pic>
        <p:nvPicPr>
          <p:cNvPr id="525" name="Shape 525"/>
          <p:cNvPicPr preferRelativeResize="0"/>
          <p:nvPr/>
        </p:nvPicPr>
        <p:blipFill rotWithShape="1">
          <a:blip r:embed="rId6">
            <a:alphaModFix/>
          </a:blip>
          <a:srcRect b="0" l="0" r="0" t="0"/>
          <a:stretch/>
        </p:blipFill>
        <p:spPr>
          <a:xfrm>
            <a:off x="815575" y="170811"/>
            <a:ext cx="2667312" cy="2341899"/>
          </a:xfrm>
          <a:prstGeom prst="rect">
            <a:avLst/>
          </a:prstGeom>
          <a:noFill/>
          <a:ln>
            <a:noFill/>
          </a:ln>
        </p:spPr>
      </p:pic>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25"/>
                                        </p:tgtEl>
                                        <p:attrNameLst>
                                          <p:attrName>style.visibility</p:attrName>
                                        </p:attrNameLst>
                                      </p:cBhvr>
                                      <p:to>
                                        <p:strVal val="visible"/>
                                      </p:to>
                                    </p:set>
                                    <p:animEffect filter="fade" transition="in">
                                      <p:cBhvr>
                                        <p:cTn dur="500"/>
                                        <p:tgtEl>
                                          <p:spTgt spid="52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23"/>
                                        </p:tgtEl>
                                        <p:attrNameLst>
                                          <p:attrName>style.visibility</p:attrName>
                                        </p:attrNameLst>
                                      </p:cBhvr>
                                      <p:to>
                                        <p:strVal val="visible"/>
                                      </p:to>
                                    </p:set>
                                    <p:animEffect filter="fade" transition="in">
                                      <p:cBhvr>
                                        <p:cTn dur="500"/>
                                        <p:tgtEl>
                                          <p:spTgt spid="52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22"/>
                                        </p:tgtEl>
                                        <p:attrNameLst>
                                          <p:attrName>style.visibility</p:attrName>
                                        </p:attrNameLst>
                                      </p:cBhvr>
                                      <p:to>
                                        <p:strVal val="visible"/>
                                      </p:to>
                                    </p:set>
                                    <p:animEffect filter="fade" transition="in">
                                      <p:cBhvr>
                                        <p:cTn dur="500"/>
                                        <p:tgtEl>
                                          <p:spTgt spid="522"/>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524"/>
                                        </p:tgtEl>
                                        <p:attrNameLst>
                                          <p:attrName>style.visibility</p:attrName>
                                        </p:attrNameLst>
                                      </p:cBhvr>
                                      <p:to>
                                        <p:strVal val="visible"/>
                                      </p:to>
                                    </p:set>
                                    <p:animEffect filter="fade" transition="in">
                                      <p:cBhvr>
                                        <p:cTn dur="500"/>
                                        <p:tgtEl>
                                          <p:spTgt spid="5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9" name="Shape 529"/>
        <p:cNvGrpSpPr/>
        <p:nvPr/>
      </p:nvGrpSpPr>
      <p:grpSpPr>
        <a:xfrm>
          <a:off x="0" y="0"/>
          <a:ext cx="0" cy="0"/>
          <a:chOff x="0" y="0"/>
          <a:chExt cx="0" cy="0"/>
        </a:xfrm>
      </p:grpSpPr>
      <p:pic>
        <p:nvPicPr>
          <p:cNvPr descr="http://pic.mygo.com/fetch.php?v=/news/2010/04/24/4bd268448a6a6/44405f82b1d3330feed311aa81286e35.jpg" id="530" name="Shape 530"/>
          <p:cNvPicPr preferRelativeResize="0"/>
          <p:nvPr/>
        </p:nvPicPr>
        <p:blipFill rotWithShape="1">
          <a:blip r:embed="rId3">
            <a:alphaModFix/>
          </a:blip>
          <a:srcRect b="0" l="0" r="0" t="0"/>
          <a:stretch/>
        </p:blipFill>
        <p:spPr>
          <a:xfrm>
            <a:off x="-19838" y="-741814"/>
            <a:ext cx="9169399" cy="6112933"/>
          </a:xfrm>
          <a:prstGeom prst="rect">
            <a:avLst/>
          </a:prstGeom>
          <a:noFill/>
          <a:ln>
            <a:noFill/>
          </a:ln>
        </p:spPr>
      </p:pic>
      <p:sp>
        <p:nvSpPr>
          <p:cNvPr id="531" name="Shape 531"/>
          <p:cNvSpPr txBox="1"/>
          <p:nvPr/>
        </p:nvSpPr>
        <p:spPr>
          <a:xfrm>
            <a:off x="-19839" y="3251200"/>
            <a:ext cx="9163839" cy="2123657"/>
          </a:xfrm>
          <a:prstGeom prst="rect">
            <a:avLst/>
          </a:prstGeom>
          <a:solidFill>
            <a:srgbClr val="FFFFFF">
              <a:alpha val="69803"/>
            </a:srgbClr>
          </a:solid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1" i="0" sz="4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ct val="25000"/>
              <a:buFont typeface="Arial"/>
              <a:buNone/>
            </a:pPr>
            <a:r>
              <a:rPr b="1" i="0" lang="zh-TW" sz="4400" u="none" cap="none" strike="noStrike">
                <a:solidFill>
                  <a:srgbClr val="000000"/>
                </a:solidFill>
                <a:latin typeface="Arial"/>
                <a:ea typeface="Arial"/>
                <a:cs typeface="Arial"/>
                <a:sym typeface="Arial"/>
              </a:rPr>
              <a:t>Cluster1 上班地區</a:t>
            </a:r>
          </a:p>
          <a:p>
            <a:pPr indent="0" lvl="0" marL="0" marR="0" rtl="0" algn="ctr">
              <a:lnSpc>
                <a:spcPct val="100000"/>
              </a:lnSpc>
              <a:spcBef>
                <a:spcPts val="0"/>
              </a:spcBef>
              <a:spcAft>
                <a:spcPts val="0"/>
              </a:spcAft>
              <a:buClr>
                <a:srgbClr val="000000"/>
              </a:buClr>
              <a:buFont typeface="Arial"/>
              <a:buNone/>
            </a:pPr>
            <a:r>
              <a:t/>
            </a:r>
            <a:endParaRPr b="1" i="0" sz="4400" u="none" cap="none" strike="noStrike">
              <a:solidFill>
                <a:srgbClr val="000000"/>
              </a:solidFill>
              <a:latin typeface="Arial"/>
              <a:ea typeface="Arial"/>
              <a:cs typeface="Arial"/>
              <a:sym typeface="Arial"/>
            </a:endParaRPr>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6" name="Shape 236"/>
        <p:cNvGrpSpPr/>
        <p:nvPr/>
      </p:nvGrpSpPr>
      <p:grpSpPr>
        <a:xfrm>
          <a:off x="0" y="0"/>
          <a:ext cx="0" cy="0"/>
          <a:chOff x="0" y="0"/>
          <a:chExt cx="0" cy="0"/>
        </a:xfrm>
      </p:grpSpPr>
      <p:pic>
        <p:nvPicPr>
          <p:cNvPr id="237" name="Shape 237"/>
          <p:cNvPicPr preferRelativeResize="0"/>
          <p:nvPr/>
        </p:nvPicPr>
        <p:blipFill rotWithShape="1">
          <a:blip r:embed="rId3">
            <a:alphaModFix/>
          </a:blip>
          <a:srcRect b="0" l="0" r="0" t="0"/>
          <a:stretch/>
        </p:blipFill>
        <p:spPr>
          <a:xfrm>
            <a:off x="2060825" y="191275"/>
            <a:ext cx="4838698" cy="4838698"/>
          </a:xfrm>
          <a:prstGeom prst="rect">
            <a:avLst/>
          </a:prstGeom>
          <a:noFill/>
          <a:ln>
            <a:noFill/>
          </a:ln>
        </p:spPr>
      </p:pic>
      <p:pic>
        <p:nvPicPr>
          <p:cNvPr descr="15778254_1342861419112162_384158517_o.jpg" id="238" name="Shape 238"/>
          <p:cNvPicPr preferRelativeResize="0"/>
          <p:nvPr/>
        </p:nvPicPr>
        <p:blipFill rotWithShape="1">
          <a:blip r:embed="rId4">
            <a:alphaModFix/>
          </a:blip>
          <a:srcRect b="0" l="0" r="0" t="0"/>
          <a:stretch/>
        </p:blipFill>
        <p:spPr>
          <a:xfrm>
            <a:off x="7021400" y="2695249"/>
            <a:ext cx="1966074" cy="2334725"/>
          </a:xfrm>
          <a:prstGeom prst="rect">
            <a:avLst/>
          </a:prstGeom>
          <a:noFill/>
          <a:ln>
            <a:noFill/>
          </a:ln>
        </p:spPr>
      </p:pic>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500"/>
                                        <p:tgtEl>
                                          <p:spTgt spid="23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500"/>
                                        <p:tgtEl>
                                          <p:spTgt spid="2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5" name="Shape 535"/>
        <p:cNvGrpSpPr/>
        <p:nvPr/>
      </p:nvGrpSpPr>
      <p:grpSpPr>
        <a:xfrm>
          <a:off x="0" y="0"/>
          <a:ext cx="0" cy="0"/>
          <a:chOff x="0" y="0"/>
          <a:chExt cx="0" cy="0"/>
        </a:xfrm>
      </p:grpSpPr>
      <p:pic>
        <p:nvPicPr>
          <p:cNvPr id="536" name="Shape 536"/>
          <p:cNvPicPr preferRelativeResize="0"/>
          <p:nvPr/>
        </p:nvPicPr>
        <p:blipFill rotWithShape="1">
          <a:blip r:embed="rId3">
            <a:alphaModFix/>
          </a:blip>
          <a:srcRect b="0" l="0" r="0" t="0"/>
          <a:stretch/>
        </p:blipFill>
        <p:spPr>
          <a:xfrm>
            <a:off x="121308" y="94738"/>
            <a:ext cx="920091" cy="853083"/>
          </a:xfrm>
          <a:prstGeom prst="rect">
            <a:avLst/>
          </a:prstGeom>
          <a:noFill/>
          <a:ln>
            <a:noFill/>
          </a:ln>
        </p:spPr>
      </p:pic>
      <p:pic>
        <p:nvPicPr>
          <p:cNvPr id="537" name="Shape 537"/>
          <p:cNvPicPr preferRelativeResize="0"/>
          <p:nvPr/>
        </p:nvPicPr>
        <p:blipFill rotWithShape="1">
          <a:blip r:embed="rId4">
            <a:alphaModFix/>
          </a:blip>
          <a:srcRect b="4912" l="0" r="0" t="0"/>
          <a:stretch/>
        </p:blipFill>
        <p:spPr>
          <a:xfrm>
            <a:off x="821745" y="787400"/>
            <a:ext cx="8300182" cy="4373033"/>
          </a:xfrm>
          <a:prstGeom prst="rect">
            <a:avLst/>
          </a:prstGeom>
          <a:noFill/>
          <a:ln>
            <a:noFill/>
          </a:ln>
        </p:spPr>
      </p:pic>
      <p:sp>
        <p:nvSpPr>
          <p:cNvPr id="538" name="Shape 538"/>
          <p:cNvSpPr/>
          <p:nvPr/>
        </p:nvSpPr>
        <p:spPr>
          <a:xfrm>
            <a:off x="3919500" y="1177175"/>
            <a:ext cx="795900" cy="688799"/>
          </a:xfrm>
          <a:prstGeom prst="ellipse">
            <a:avLst/>
          </a:prstGeom>
          <a:noFill/>
          <a:ln cap="flat" cmpd="sng" w="38100">
            <a:solidFill>
              <a:srgbClr val="0000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39" name="Shape 539"/>
          <p:cNvSpPr/>
          <p:nvPr/>
        </p:nvSpPr>
        <p:spPr>
          <a:xfrm>
            <a:off x="3876500" y="193975"/>
            <a:ext cx="3119699" cy="6219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zh-TW" sz="1400" u="none" cap="none" strike="noStrike">
                <a:solidFill>
                  <a:srgbClr val="000000"/>
                </a:solidFill>
                <a:latin typeface="Arial"/>
                <a:ea typeface="Arial"/>
                <a:cs typeface="Arial"/>
                <a:sym typeface="Arial"/>
              </a:rPr>
              <a:t>上班地區的停車場：</a:t>
            </a:r>
          </a:p>
          <a:p>
            <a:pPr indent="0" lvl="0" marL="0" marR="0" rtl="0" algn="l">
              <a:lnSpc>
                <a:spcPct val="100000"/>
              </a:lnSpc>
              <a:spcBef>
                <a:spcPts val="0"/>
              </a:spcBef>
              <a:spcAft>
                <a:spcPts val="0"/>
              </a:spcAft>
              <a:buClr>
                <a:srgbClr val="000000"/>
              </a:buClr>
              <a:buSzPct val="25000"/>
              <a:buFont typeface="Arial"/>
              <a:buNone/>
            </a:pPr>
            <a:r>
              <a:rPr b="0" i="0" lang="zh-TW" sz="1400" u="none" cap="none" strike="noStrike">
                <a:solidFill>
                  <a:srgbClr val="000000"/>
                </a:solidFill>
                <a:latin typeface="Arial"/>
                <a:ea typeface="Arial"/>
                <a:cs typeface="Arial"/>
                <a:sym typeface="Arial"/>
              </a:rPr>
              <a:t>1.上班時間的停車數量為高峰</a:t>
            </a:r>
          </a:p>
          <a:p>
            <a:pPr indent="0" lvl="0" marL="0" marR="0" rtl="0" algn="l">
              <a:lnSpc>
                <a:spcPct val="100000"/>
              </a:lnSpc>
              <a:spcBef>
                <a:spcPts val="0"/>
              </a:spcBef>
              <a:spcAft>
                <a:spcPts val="0"/>
              </a:spcAft>
              <a:buClr>
                <a:srgbClr val="000000"/>
              </a:buClr>
              <a:buSzPct val="25000"/>
              <a:buFont typeface="Arial"/>
              <a:buNone/>
            </a:pPr>
            <a:r>
              <a:rPr b="0" i="0" lang="zh-TW" sz="1400" u="none" cap="none" strike="noStrike">
                <a:solidFill>
                  <a:srgbClr val="000000"/>
                </a:solidFill>
                <a:latin typeface="Arial"/>
                <a:ea typeface="Arial"/>
                <a:cs typeface="Arial"/>
                <a:sym typeface="Arial"/>
              </a:rPr>
              <a:t>2.假日的停車數量明顯少</a:t>
            </a:r>
          </a:p>
        </p:txBody>
      </p:sp>
      <p:sp>
        <p:nvSpPr>
          <p:cNvPr id="540" name="Shape 540"/>
          <p:cNvSpPr/>
          <p:nvPr/>
        </p:nvSpPr>
        <p:spPr>
          <a:xfrm>
            <a:off x="7941875" y="1088775"/>
            <a:ext cx="795900" cy="688799"/>
          </a:xfrm>
          <a:prstGeom prst="ellipse">
            <a:avLst/>
          </a:prstGeom>
          <a:noFill/>
          <a:ln cap="flat" cmpd="sng" w="38100">
            <a:solidFill>
              <a:srgbClr val="0000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41" name="Shape 541"/>
          <p:cNvSpPr/>
          <p:nvPr/>
        </p:nvSpPr>
        <p:spPr>
          <a:xfrm>
            <a:off x="4913225" y="1088775"/>
            <a:ext cx="795900" cy="688799"/>
          </a:xfrm>
          <a:prstGeom prst="ellipse">
            <a:avLst/>
          </a:prstGeom>
          <a:noFill/>
          <a:ln cap="flat" cmpd="sng" w="38100">
            <a:solidFill>
              <a:srgbClr val="0000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42" name="Shape 542"/>
          <p:cNvSpPr/>
          <p:nvPr/>
        </p:nvSpPr>
        <p:spPr>
          <a:xfrm>
            <a:off x="5906950" y="1088775"/>
            <a:ext cx="795900" cy="688799"/>
          </a:xfrm>
          <a:prstGeom prst="ellipse">
            <a:avLst/>
          </a:prstGeom>
          <a:noFill/>
          <a:ln cap="flat" cmpd="sng" w="38100">
            <a:solidFill>
              <a:srgbClr val="0000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43" name="Shape 543"/>
          <p:cNvSpPr/>
          <p:nvPr/>
        </p:nvSpPr>
        <p:spPr>
          <a:xfrm>
            <a:off x="6924411" y="1124625"/>
            <a:ext cx="795900" cy="688799"/>
          </a:xfrm>
          <a:prstGeom prst="ellipse">
            <a:avLst/>
          </a:prstGeom>
          <a:noFill/>
          <a:ln cap="flat" cmpd="sng" w="38100">
            <a:solidFill>
              <a:srgbClr val="0000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544" name="Shape 544"/>
          <p:cNvCxnSpPr/>
          <p:nvPr/>
        </p:nvCxnSpPr>
        <p:spPr>
          <a:xfrm flipH="1">
            <a:off x="4598842" y="862846"/>
            <a:ext cx="223500" cy="415200"/>
          </a:xfrm>
          <a:prstGeom prst="straightConnector1">
            <a:avLst/>
          </a:prstGeom>
          <a:noFill/>
          <a:ln cap="flat" cmpd="sng" w="9525">
            <a:solidFill>
              <a:schemeClr val="dk2"/>
            </a:solidFill>
            <a:prstDash val="solid"/>
            <a:round/>
            <a:headEnd len="med" w="med" type="none"/>
            <a:tailEnd len="lg" w="lg" type="triangle"/>
          </a:ln>
        </p:spPr>
      </p:cxnSp>
      <p:sp>
        <p:nvSpPr>
          <p:cNvPr id="545" name="Shape 545"/>
          <p:cNvSpPr txBox="1"/>
          <p:nvPr/>
        </p:nvSpPr>
        <p:spPr>
          <a:xfrm>
            <a:off x="1971500" y="2235200"/>
            <a:ext cx="1689100" cy="92332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zh-TW" sz="5400" u="none" cap="none" strike="noStrike">
                <a:solidFill>
                  <a:schemeClr val="dk1"/>
                </a:solidFill>
                <a:latin typeface="Arial"/>
                <a:ea typeface="Arial"/>
                <a:cs typeface="Arial"/>
                <a:sym typeface="Arial"/>
              </a:rPr>
              <a:t>假日</a:t>
            </a:r>
          </a:p>
        </p:txBody>
      </p:sp>
      <p:sp>
        <p:nvSpPr>
          <p:cNvPr id="546" name="Shape 546"/>
          <p:cNvSpPr txBox="1"/>
          <p:nvPr/>
        </p:nvSpPr>
        <p:spPr>
          <a:xfrm>
            <a:off x="4810355" y="2235200"/>
            <a:ext cx="3559656" cy="92332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zh-TW" sz="5400" u="none" cap="none" strike="noStrike">
                <a:solidFill>
                  <a:schemeClr val="dk1"/>
                </a:solidFill>
                <a:latin typeface="Arial"/>
                <a:ea typeface="Arial"/>
                <a:cs typeface="Arial"/>
                <a:sym typeface="Arial"/>
              </a:rPr>
              <a:t>上班時間</a:t>
            </a: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8"/>
                                        </p:tgtEl>
                                        <p:attrNameLst>
                                          <p:attrName>style.visibility</p:attrName>
                                        </p:attrNameLst>
                                      </p:cBhvr>
                                      <p:to>
                                        <p:strVal val="visible"/>
                                      </p:to>
                                    </p:set>
                                    <p:animEffect filter="fade" transition="in">
                                      <p:cBhvr>
                                        <p:cTn dur="500"/>
                                        <p:tgtEl>
                                          <p:spTgt spid="538"/>
                                        </p:tgtEl>
                                      </p:cBhvr>
                                    </p:animEffect>
                                  </p:childTnLst>
                                </p:cTn>
                              </p:par>
                              <p:par>
                                <p:cTn fill="hold" nodeType="withEffect" presetClass="entr" presetID="10" presetSubtype="0">
                                  <p:stCondLst>
                                    <p:cond delay="0"/>
                                  </p:stCondLst>
                                  <p:childTnLst>
                                    <p:set>
                                      <p:cBhvr>
                                        <p:cTn dur="1" fill="hold">
                                          <p:stCondLst>
                                            <p:cond delay="0"/>
                                          </p:stCondLst>
                                        </p:cTn>
                                        <p:tgtEl>
                                          <p:spTgt spid="541"/>
                                        </p:tgtEl>
                                        <p:attrNameLst>
                                          <p:attrName>style.visibility</p:attrName>
                                        </p:attrNameLst>
                                      </p:cBhvr>
                                      <p:to>
                                        <p:strVal val="visible"/>
                                      </p:to>
                                    </p:set>
                                    <p:animEffect filter="fade" transition="in">
                                      <p:cBhvr>
                                        <p:cTn dur="500"/>
                                        <p:tgtEl>
                                          <p:spTgt spid="541"/>
                                        </p:tgtEl>
                                      </p:cBhvr>
                                    </p:animEffect>
                                  </p:childTnLst>
                                </p:cTn>
                              </p:par>
                              <p:par>
                                <p:cTn fill="hold" nodeType="withEffect" presetClass="entr" presetID="10" presetSubtype="0">
                                  <p:stCondLst>
                                    <p:cond delay="0"/>
                                  </p:stCondLst>
                                  <p:childTnLst>
                                    <p:set>
                                      <p:cBhvr>
                                        <p:cTn dur="1" fill="hold">
                                          <p:stCondLst>
                                            <p:cond delay="0"/>
                                          </p:stCondLst>
                                        </p:cTn>
                                        <p:tgtEl>
                                          <p:spTgt spid="542"/>
                                        </p:tgtEl>
                                        <p:attrNameLst>
                                          <p:attrName>style.visibility</p:attrName>
                                        </p:attrNameLst>
                                      </p:cBhvr>
                                      <p:to>
                                        <p:strVal val="visible"/>
                                      </p:to>
                                    </p:set>
                                    <p:animEffect filter="fade" transition="in">
                                      <p:cBhvr>
                                        <p:cTn dur="500"/>
                                        <p:tgtEl>
                                          <p:spTgt spid="542"/>
                                        </p:tgtEl>
                                      </p:cBhvr>
                                    </p:animEffect>
                                  </p:childTnLst>
                                </p:cTn>
                              </p:par>
                              <p:par>
                                <p:cTn fill="hold" nodeType="withEffect" presetClass="entr" presetID="10" presetSubtype="0">
                                  <p:stCondLst>
                                    <p:cond delay="0"/>
                                  </p:stCondLst>
                                  <p:childTnLst>
                                    <p:set>
                                      <p:cBhvr>
                                        <p:cTn dur="1" fill="hold">
                                          <p:stCondLst>
                                            <p:cond delay="0"/>
                                          </p:stCondLst>
                                        </p:cTn>
                                        <p:tgtEl>
                                          <p:spTgt spid="543"/>
                                        </p:tgtEl>
                                        <p:attrNameLst>
                                          <p:attrName>style.visibility</p:attrName>
                                        </p:attrNameLst>
                                      </p:cBhvr>
                                      <p:to>
                                        <p:strVal val="visible"/>
                                      </p:to>
                                    </p:set>
                                    <p:animEffect filter="fade" transition="in">
                                      <p:cBhvr>
                                        <p:cTn dur="500"/>
                                        <p:tgtEl>
                                          <p:spTgt spid="543"/>
                                        </p:tgtEl>
                                      </p:cBhvr>
                                    </p:animEffect>
                                  </p:childTnLst>
                                </p:cTn>
                              </p:par>
                              <p:par>
                                <p:cTn fill="hold" nodeType="withEffect" presetClass="entr" presetID="10" presetSubtype="0">
                                  <p:stCondLst>
                                    <p:cond delay="0"/>
                                  </p:stCondLst>
                                  <p:childTnLst>
                                    <p:set>
                                      <p:cBhvr>
                                        <p:cTn dur="1" fill="hold">
                                          <p:stCondLst>
                                            <p:cond delay="0"/>
                                          </p:stCondLst>
                                        </p:cTn>
                                        <p:tgtEl>
                                          <p:spTgt spid="540"/>
                                        </p:tgtEl>
                                        <p:attrNameLst>
                                          <p:attrName>style.visibility</p:attrName>
                                        </p:attrNameLst>
                                      </p:cBhvr>
                                      <p:to>
                                        <p:strVal val="visible"/>
                                      </p:to>
                                    </p:set>
                                    <p:animEffect filter="fade" transition="in">
                                      <p:cBhvr>
                                        <p:cTn dur="500"/>
                                        <p:tgtEl>
                                          <p:spTgt spid="540"/>
                                        </p:tgtEl>
                                      </p:cBhvr>
                                    </p:animEffect>
                                  </p:childTnLst>
                                </p:cTn>
                              </p:par>
                              <p:par>
                                <p:cTn fill="hold" nodeType="withEffect" presetClass="entr" presetID="10" presetSubtype="0">
                                  <p:stCondLst>
                                    <p:cond delay="0"/>
                                  </p:stCondLst>
                                  <p:childTnLst>
                                    <p:set>
                                      <p:cBhvr>
                                        <p:cTn dur="1" fill="hold">
                                          <p:stCondLst>
                                            <p:cond delay="0"/>
                                          </p:stCondLst>
                                        </p:cTn>
                                        <p:tgtEl>
                                          <p:spTgt spid="546"/>
                                        </p:tgtEl>
                                        <p:attrNameLst>
                                          <p:attrName>style.visibility</p:attrName>
                                        </p:attrNameLst>
                                      </p:cBhvr>
                                      <p:to>
                                        <p:strVal val="visible"/>
                                      </p:to>
                                    </p:set>
                                    <p:animEffect filter="fade" transition="in">
                                      <p:cBhvr>
                                        <p:cTn dur="500"/>
                                        <p:tgtEl>
                                          <p:spTgt spid="5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gtEl>
                                        <p:attrNameLst>
                                          <p:attrName>style.visibility</p:attrName>
                                        </p:attrNameLst>
                                      </p:cBhvr>
                                      <p:to>
                                        <p:strVal val="visible"/>
                                      </p:to>
                                    </p:set>
                                    <p:animEffect filter="fade" transition="in">
                                      <p:cBhvr>
                                        <p:cTn dur="500"/>
                                        <p:tgtEl>
                                          <p:spTgt spid="5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0" name="Shape 550"/>
        <p:cNvGrpSpPr/>
        <p:nvPr/>
      </p:nvGrpSpPr>
      <p:grpSpPr>
        <a:xfrm>
          <a:off x="0" y="0"/>
          <a:ext cx="0" cy="0"/>
          <a:chOff x="0" y="0"/>
          <a:chExt cx="0" cy="0"/>
        </a:xfrm>
      </p:grpSpPr>
      <p:pic>
        <p:nvPicPr>
          <p:cNvPr descr="https://photo.network.com.tw/scenery/C176F755-FFBF-4C86-BAEF-E58870F46452_d.jpg" id="551" name="Shape 551"/>
          <p:cNvPicPr preferRelativeResize="0"/>
          <p:nvPr/>
        </p:nvPicPr>
        <p:blipFill rotWithShape="1">
          <a:blip r:embed="rId3">
            <a:alphaModFix/>
          </a:blip>
          <a:srcRect b="0" l="0" r="0" t="0"/>
          <a:stretch/>
        </p:blipFill>
        <p:spPr>
          <a:xfrm>
            <a:off x="0" y="-571500"/>
            <a:ext cx="9143998" cy="6858000"/>
          </a:xfrm>
          <a:prstGeom prst="rect">
            <a:avLst/>
          </a:prstGeom>
          <a:noFill/>
          <a:ln>
            <a:noFill/>
          </a:ln>
        </p:spPr>
      </p:pic>
      <p:sp>
        <p:nvSpPr>
          <p:cNvPr id="552" name="Shape 552"/>
          <p:cNvSpPr txBox="1"/>
          <p:nvPr/>
        </p:nvSpPr>
        <p:spPr>
          <a:xfrm>
            <a:off x="-19839" y="3251200"/>
            <a:ext cx="9163839" cy="2123657"/>
          </a:xfrm>
          <a:prstGeom prst="rect">
            <a:avLst/>
          </a:prstGeom>
          <a:solidFill>
            <a:srgbClr val="FFFFFF">
              <a:alpha val="69803"/>
            </a:srgbClr>
          </a:solid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1" i="0" sz="4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ct val="25000"/>
              <a:buFont typeface="Arial"/>
              <a:buNone/>
            </a:pPr>
            <a:r>
              <a:rPr b="1" i="0" lang="zh-TW" sz="4400" u="none" cap="none" strike="noStrike">
                <a:solidFill>
                  <a:srgbClr val="000000"/>
                </a:solidFill>
                <a:latin typeface="Arial"/>
                <a:ea typeface="Arial"/>
                <a:cs typeface="Arial"/>
                <a:sym typeface="Arial"/>
              </a:rPr>
              <a:t>Cluster2 夜市地區</a:t>
            </a:r>
          </a:p>
          <a:p>
            <a:pPr indent="0" lvl="0" marL="0" marR="0" rtl="0" algn="ctr">
              <a:lnSpc>
                <a:spcPct val="100000"/>
              </a:lnSpc>
              <a:spcBef>
                <a:spcPts val="0"/>
              </a:spcBef>
              <a:spcAft>
                <a:spcPts val="0"/>
              </a:spcAft>
              <a:buClr>
                <a:srgbClr val="000000"/>
              </a:buClr>
              <a:buFont typeface="Arial"/>
              <a:buNone/>
            </a:pPr>
            <a:r>
              <a:t/>
            </a:r>
            <a:endParaRPr b="1" i="0" sz="4400" u="none" cap="none" strike="noStrike">
              <a:solidFill>
                <a:srgbClr val="000000"/>
              </a:solidFill>
              <a:latin typeface="Arial"/>
              <a:ea typeface="Arial"/>
              <a:cs typeface="Arial"/>
              <a:sym typeface="Arial"/>
            </a:endParaRPr>
          </a:p>
        </p:txBody>
      </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6" name="Shape 556"/>
        <p:cNvGrpSpPr/>
        <p:nvPr/>
      </p:nvGrpSpPr>
      <p:grpSpPr>
        <a:xfrm>
          <a:off x="0" y="0"/>
          <a:ext cx="0" cy="0"/>
          <a:chOff x="0" y="0"/>
          <a:chExt cx="0" cy="0"/>
        </a:xfrm>
      </p:grpSpPr>
      <p:pic>
        <p:nvPicPr>
          <p:cNvPr id="557" name="Shape 557"/>
          <p:cNvPicPr preferRelativeResize="0"/>
          <p:nvPr/>
        </p:nvPicPr>
        <p:blipFill rotWithShape="1">
          <a:blip r:embed="rId3">
            <a:alphaModFix/>
          </a:blip>
          <a:srcRect b="0" l="0" r="0" t="0"/>
          <a:stretch/>
        </p:blipFill>
        <p:spPr>
          <a:xfrm>
            <a:off x="121308" y="94738"/>
            <a:ext cx="920091" cy="853083"/>
          </a:xfrm>
          <a:prstGeom prst="rect">
            <a:avLst/>
          </a:prstGeom>
          <a:noFill/>
          <a:ln>
            <a:noFill/>
          </a:ln>
        </p:spPr>
      </p:pic>
      <p:pic>
        <p:nvPicPr>
          <p:cNvPr id="558" name="Shape 558"/>
          <p:cNvPicPr preferRelativeResize="0"/>
          <p:nvPr/>
        </p:nvPicPr>
        <p:blipFill rotWithShape="1">
          <a:blip r:embed="rId4">
            <a:alphaModFix/>
          </a:blip>
          <a:srcRect b="5216" l="0" r="0" t="0"/>
          <a:stretch/>
        </p:blipFill>
        <p:spPr>
          <a:xfrm>
            <a:off x="884765" y="815347"/>
            <a:ext cx="8217214" cy="4315455"/>
          </a:xfrm>
          <a:prstGeom prst="rect">
            <a:avLst/>
          </a:prstGeom>
          <a:noFill/>
          <a:ln>
            <a:noFill/>
          </a:ln>
        </p:spPr>
      </p:pic>
      <p:sp>
        <p:nvSpPr>
          <p:cNvPr id="559" name="Shape 559"/>
          <p:cNvSpPr/>
          <p:nvPr/>
        </p:nvSpPr>
        <p:spPr>
          <a:xfrm>
            <a:off x="3876500" y="193975"/>
            <a:ext cx="3119699" cy="6219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zh-TW" sz="1400" u="none" cap="none" strike="noStrike">
                <a:solidFill>
                  <a:srgbClr val="000000"/>
                </a:solidFill>
                <a:latin typeface="Arial"/>
                <a:ea typeface="Arial"/>
                <a:cs typeface="Arial"/>
                <a:sym typeface="Arial"/>
              </a:rPr>
              <a:t>夜市地區的停車場：</a:t>
            </a:r>
          </a:p>
          <a:p>
            <a:pPr indent="0" lvl="0" marL="0" marR="0" rtl="0" algn="l">
              <a:lnSpc>
                <a:spcPct val="100000"/>
              </a:lnSpc>
              <a:spcBef>
                <a:spcPts val="0"/>
              </a:spcBef>
              <a:spcAft>
                <a:spcPts val="0"/>
              </a:spcAft>
              <a:buClr>
                <a:srgbClr val="000000"/>
              </a:buClr>
              <a:buSzPct val="25000"/>
              <a:buFont typeface="Arial"/>
              <a:buNone/>
            </a:pPr>
            <a:r>
              <a:rPr b="0" i="0" lang="zh-TW" sz="1400" u="none" cap="none" strike="noStrike">
                <a:solidFill>
                  <a:srgbClr val="000000"/>
                </a:solidFill>
                <a:latin typeface="Arial"/>
                <a:ea typeface="Arial"/>
                <a:cs typeface="Arial"/>
                <a:sym typeface="Arial"/>
              </a:rPr>
              <a:t>1.假日晚上時段的停車數量為高峰</a:t>
            </a:r>
          </a:p>
          <a:p>
            <a:pPr indent="0" lvl="0" marL="0" marR="0" rtl="0" algn="l">
              <a:lnSpc>
                <a:spcPct val="100000"/>
              </a:lnSpc>
              <a:spcBef>
                <a:spcPts val="0"/>
              </a:spcBef>
              <a:spcAft>
                <a:spcPts val="0"/>
              </a:spcAft>
              <a:buClr>
                <a:srgbClr val="000000"/>
              </a:buClr>
              <a:buSzPct val="25000"/>
              <a:buFont typeface="Arial"/>
              <a:buNone/>
            </a:pPr>
            <a:r>
              <a:rPr b="0" i="0" lang="zh-TW" sz="1400" u="none" cap="none" strike="noStrike">
                <a:solidFill>
                  <a:srgbClr val="000000"/>
                </a:solidFill>
                <a:latin typeface="Arial"/>
                <a:ea typeface="Arial"/>
                <a:cs typeface="Arial"/>
                <a:sym typeface="Arial"/>
              </a:rPr>
              <a:t>2.白天以及平日的停車數量明顯較少</a:t>
            </a:r>
          </a:p>
        </p:txBody>
      </p:sp>
      <p:sp>
        <p:nvSpPr>
          <p:cNvPr id="560" name="Shape 560"/>
          <p:cNvSpPr/>
          <p:nvPr/>
        </p:nvSpPr>
        <p:spPr>
          <a:xfrm>
            <a:off x="2248350" y="1327300"/>
            <a:ext cx="795900" cy="688799"/>
          </a:xfrm>
          <a:prstGeom prst="ellipse">
            <a:avLst/>
          </a:prstGeom>
          <a:noFill/>
          <a:ln cap="flat" cmpd="sng" w="38100">
            <a:solidFill>
              <a:srgbClr val="0000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61" name="Shape 561"/>
          <p:cNvSpPr/>
          <p:nvPr/>
        </p:nvSpPr>
        <p:spPr>
          <a:xfrm>
            <a:off x="3151275" y="1327300"/>
            <a:ext cx="795900" cy="688799"/>
          </a:xfrm>
          <a:prstGeom prst="ellipse">
            <a:avLst/>
          </a:prstGeom>
          <a:noFill/>
          <a:ln cap="flat" cmpd="sng" w="38100">
            <a:solidFill>
              <a:srgbClr val="0000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562" name="Shape 562"/>
          <p:cNvCxnSpPr>
            <a:endCxn id="561" idx="7"/>
          </p:cNvCxnSpPr>
          <p:nvPr/>
        </p:nvCxnSpPr>
        <p:spPr>
          <a:xfrm flipH="1">
            <a:off x="3830618" y="939172"/>
            <a:ext cx="382200" cy="489000"/>
          </a:xfrm>
          <a:prstGeom prst="straightConnector1">
            <a:avLst/>
          </a:prstGeom>
          <a:noFill/>
          <a:ln cap="flat" cmpd="sng" w="9525">
            <a:solidFill>
              <a:schemeClr val="dk2"/>
            </a:solidFill>
            <a:prstDash val="solid"/>
            <a:round/>
            <a:headEnd len="med" w="med" type="none"/>
            <a:tailEnd len="lg" w="lg" type="triangle"/>
          </a:ln>
        </p:spPr>
      </p:cxnSp>
      <p:sp>
        <p:nvSpPr>
          <p:cNvPr id="563" name="Shape 563"/>
          <p:cNvSpPr txBox="1"/>
          <p:nvPr/>
        </p:nvSpPr>
        <p:spPr>
          <a:xfrm>
            <a:off x="1380117" y="2404227"/>
            <a:ext cx="3039482" cy="92332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zh-TW" sz="5400" u="none" cap="none" strike="noStrike">
                <a:solidFill>
                  <a:schemeClr val="dk1"/>
                </a:solidFill>
                <a:latin typeface="Arial"/>
                <a:ea typeface="Arial"/>
                <a:cs typeface="Arial"/>
                <a:sym typeface="Arial"/>
              </a:rPr>
              <a:t>假日晚上</a:t>
            </a: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0"/>
                                        </p:tgtEl>
                                        <p:attrNameLst>
                                          <p:attrName>style.visibility</p:attrName>
                                        </p:attrNameLst>
                                      </p:cBhvr>
                                      <p:to>
                                        <p:strVal val="visible"/>
                                      </p:to>
                                    </p:set>
                                    <p:animEffect filter="fade" transition="in">
                                      <p:cBhvr>
                                        <p:cTn dur="500"/>
                                        <p:tgtEl>
                                          <p:spTgt spid="560"/>
                                        </p:tgtEl>
                                      </p:cBhvr>
                                    </p:animEffect>
                                  </p:childTnLst>
                                </p:cTn>
                              </p:par>
                              <p:par>
                                <p:cTn fill="hold" nodeType="withEffect" presetClass="entr" presetID="10" presetSubtype="0">
                                  <p:stCondLst>
                                    <p:cond delay="0"/>
                                  </p:stCondLst>
                                  <p:childTnLst>
                                    <p:set>
                                      <p:cBhvr>
                                        <p:cTn dur="1" fill="hold">
                                          <p:stCondLst>
                                            <p:cond delay="0"/>
                                          </p:stCondLst>
                                        </p:cTn>
                                        <p:tgtEl>
                                          <p:spTgt spid="561"/>
                                        </p:tgtEl>
                                        <p:attrNameLst>
                                          <p:attrName>style.visibility</p:attrName>
                                        </p:attrNameLst>
                                      </p:cBhvr>
                                      <p:to>
                                        <p:strVal val="visible"/>
                                      </p:to>
                                    </p:set>
                                    <p:animEffect filter="fade" transition="in">
                                      <p:cBhvr>
                                        <p:cTn dur="500"/>
                                        <p:tgtEl>
                                          <p:spTgt spid="561"/>
                                        </p:tgtEl>
                                      </p:cBhvr>
                                    </p:animEffect>
                                  </p:childTnLst>
                                </p:cTn>
                              </p:par>
                              <p:par>
                                <p:cTn fill="hold" nodeType="withEffect" presetClass="entr" presetID="10" presetSubtype="0">
                                  <p:stCondLst>
                                    <p:cond delay="0"/>
                                  </p:stCondLst>
                                  <p:childTnLst>
                                    <p:set>
                                      <p:cBhvr>
                                        <p:cTn dur="1" fill="hold">
                                          <p:stCondLst>
                                            <p:cond delay="0"/>
                                          </p:stCondLst>
                                        </p:cTn>
                                        <p:tgtEl>
                                          <p:spTgt spid="563"/>
                                        </p:tgtEl>
                                        <p:attrNameLst>
                                          <p:attrName>style.visibility</p:attrName>
                                        </p:attrNameLst>
                                      </p:cBhvr>
                                      <p:to>
                                        <p:strVal val="visible"/>
                                      </p:to>
                                    </p:set>
                                    <p:animEffect filter="fade" transition="in">
                                      <p:cBhvr>
                                        <p:cTn dur="500"/>
                                        <p:tgtEl>
                                          <p:spTgt spid="5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7" name="Shape 567"/>
        <p:cNvGrpSpPr/>
        <p:nvPr/>
      </p:nvGrpSpPr>
      <p:grpSpPr>
        <a:xfrm>
          <a:off x="0" y="0"/>
          <a:ext cx="0" cy="0"/>
          <a:chOff x="0" y="0"/>
          <a:chExt cx="0" cy="0"/>
        </a:xfrm>
      </p:grpSpPr>
      <p:pic>
        <p:nvPicPr>
          <p:cNvPr descr="http://img2.cache.netease.com/henan/2013/6/18/2013061811451303d41.jpg" id="568" name="Shape 568"/>
          <p:cNvPicPr preferRelativeResize="0"/>
          <p:nvPr/>
        </p:nvPicPr>
        <p:blipFill rotWithShape="1">
          <a:blip r:embed="rId3">
            <a:alphaModFix/>
          </a:blip>
          <a:srcRect b="0" l="0" r="0" t="0"/>
          <a:stretch/>
        </p:blipFill>
        <p:spPr>
          <a:xfrm>
            <a:off x="0" y="-457200"/>
            <a:ext cx="9143998" cy="6101541"/>
          </a:xfrm>
          <a:prstGeom prst="rect">
            <a:avLst/>
          </a:prstGeom>
          <a:noFill/>
          <a:ln>
            <a:noFill/>
          </a:ln>
        </p:spPr>
      </p:pic>
      <p:sp>
        <p:nvSpPr>
          <p:cNvPr id="569" name="Shape 569"/>
          <p:cNvSpPr txBox="1"/>
          <p:nvPr/>
        </p:nvSpPr>
        <p:spPr>
          <a:xfrm>
            <a:off x="-19839" y="3251200"/>
            <a:ext cx="9163839" cy="2123657"/>
          </a:xfrm>
          <a:prstGeom prst="rect">
            <a:avLst/>
          </a:prstGeom>
          <a:solidFill>
            <a:srgbClr val="FFFFFF">
              <a:alpha val="69803"/>
            </a:srgbClr>
          </a:solid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1" i="0" sz="4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ct val="25000"/>
              <a:buFont typeface="Arial"/>
              <a:buNone/>
            </a:pPr>
            <a:r>
              <a:rPr b="1" i="0" lang="zh-TW" sz="4400" u="none" cap="none" strike="noStrike">
                <a:solidFill>
                  <a:srgbClr val="000000"/>
                </a:solidFill>
                <a:latin typeface="Arial"/>
                <a:ea typeface="Arial"/>
                <a:cs typeface="Arial"/>
                <a:sym typeface="Arial"/>
              </a:rPr>
              <a:t>Cluster8 觀光景點/洽公地區</a:t>
            </a:r>
          </a:p>
          <a:p>
            <a:pPr indent="0" lvl="0" marL="0" marR="0" rtl="0" algn="ctr">
              <a:lnSpc>
                <a:spcPct val="100000"/>
              </a:lnSpc>
              <a:spcBef>
                <a:spcPts val="0"/>
              </a:spcBef>
              <a:spcAft>
                <a:spcPts val="0"/>
              </a:spcAft>
              <a:buClr>
                <a:srgbClr val="000000"/>
              </a:buClr>
              <a:buFont typeface="Arial"/>
              <a:buNone/>
            </a:pPr>
            <a:r>
              <a:t/>
            </a:r>
            <a:endParaRPr b="1" i="0" sz="4400" u="none" cap="none" strike="noStrike">
              <a:solidFill>
                <a:srgbClr val="000000"/>
              </a:solidFill>
              <a:latin typeface="Arial"/>
              <a:ea typeface="Arial"/>
              <a:cs typeface="Arial"/>
              <a:sym typeface="Arial"/>
            </a:endParaRPr>
          </a:p>
        </p:txBody>
      </p:sp>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3" name="Shape 573"/>
        <p:cNvGrpSpPr/>
        <p:nvPr/>
      </p:nvGrpSpPr>
      <p:grpSpPr>
        <a:xfrm>
          <a:off x="0" y="0"/>
          <a:ext cx="0" cy="0"/>
          <a:chOff x="0" y="0"/>
          <a:chExt cx="0" cy="0"/>
        </a:xfrm>
      </p:grpSpPr>
      <p:pic>
        <p:nvPicPr>
          <p:cNvPr id="574" name="Shape 574"/>
          <p:cNvPicPr preferRelativeResize="0"/>
          <p:nvPr/>
        </p:nvPicPr>
        <p:blipFill rotWithShape="1">
          <a:blip r:embed="rId3">
            <a:alphaModFix/>
          </a:blip>
          <a:srcRect b="8043" l="0" r="0" t="0"/>
          <a:stretch/>
        </p:blipFill>
        <p:spPr>
          <a:xfrm>
            <a:off x="996080" y="778935"/>
            <a:ext cx="8241052" cy="4339167"/>
          </a:xfrm>
          <a:prstGeom prst="rect">
            <a:avLst/>
          </a:prstGeom>
          <a:noFill/>
          <a:ln>
            <a:noFill/>
          </a:ln>
        </p:spPr>
      </p:pic>
      <p:pic>
        <p:nvPicPr>
          <p:cNvPr id="575" name="Shape 575"/>
          <p:cNvPicPr preferRelativeResize="0"/>
          <p:nvPr/>
        </p:nvPicPr>
        <p:blipFill rotWithShape="1">
          <a:blip r:embed="rId4">
            <a:alphaModFix/>
          </a:blip>
          <a:srcRect b="0" l="0" r="0" t="0"/>
          <a:stretch/>
        </p:blipFill>
        <p:spPr>
          <a:xfrm>
            <a:off x="121308" y="94738"/>
            <a:ext cx="920091" cy="853083"/>
          </a:xfrm>
          <a:prstGeom prst="rect">
            <a:avLst/>
          </a:prstGeom>
          <a:noFill/>
          <a:ln>
            <a:noFill/>
          </a:ln>
        </p:spPr>
      </p:pic>
      <p:sp>
        <p:nvSpPr>
          <p:cNvPr id="576" name="Shape 576"/>
          <p:cNvSpPr/>
          <p:nvPr/>
        </p:nvSpPr>
        <p:spPr>
          <a:xfrm>
            <a:off x="2885900" y="138125"/>
            <a:ext cx="3119699" cy="8628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zh-TW" sz="1400" u="none" cap="none" strike="noStrike">
                <a:solidFill>
                  <a:srgbClr val="000000"/>
                </a:solidFill>
                <a:latin typeface="Arial"/>
                <a:ea typeface="Arial"/>
                <a:cs typeface="Arial"/>
                <a:sym typeface="Arial"/>
              </a:rPr>
              <a:t>觀光景點/洽公地區的停車場：</a:t>
            </a:r>
          </a:p>
          <a:p>
            <a:pPr indent="0" lvl="0" marL="0" marR="0" rtl="0" algn="l">
              <a:lnSpc>
                <a:spcPct val="100000"/>
              </a:lnSpc>
              <a:spcBef>
                <a:spcPts val="0"/>
              </a:spcBef>
              <a:spcAft>
                <a:spcPts val="0"/>
              </a:spcAft>
              <a:buClr>
                <a:srgbClr val="000000"/>
              </a:buClr>
              <a:buSzPct val="25000"/>
              <a:buFont typeface="Arial"/>
              <a:buNone/>
            </a:pPr>
            <a:r>
              <a:rPr b="0" i="0" lang="zh-TW" sz="1400" u="none" cap="none" strike="noStrike">
                <a:solidFill>
                  <a:srgbClr val="000000"/>
                </a:solidFill>
                <a:latin typeface="Arial"/>
                <a:ea typeface="Arial"/>
                <a:cs typeface="Arial"/>
                <a:sym typeface="Arial"/>
              </a:rPr>
              <a:t>1.假日時間的停車數量為高峰</a:t>
            </a:r>
          </a:p>
          <a:p>
            <a:pPr indent="0" lvl="0" marL="0" marR="0" rtl="0" algn="l">
              <a:lnSpc>
                <a:spcPct val="100000"/>
              </a:lnSpc>
              <a:spcBef>
                <a:spcPts val="0"/>
              </a:spcBef>
              <a:spcAft>
                <a:spcPts val="0"/>
              </a:spcAft>
              <a:buClr>
                <a:srgbClr val="000000"/>
              </a:buClr>
              <a:buSzPct val="25000"/>
              <a:buFont typeface="Arial"/>
              <a:buNone/>
            </a:pPr>
            <a:r>
              <a:rPr b="0" i="0" lang="zh-TW" sz="1400" u="none" cap="none" strike="noStrike">
                <a:solidFill>
                  <a:srgbClr val="000000"/>
                </a:solidFill>
                <a:latin typeface="Arial"/>
                <a:ea typeface="Arial"/>
                <a:cs typeface="Arial"/>
                <a:sym typeface="Arial"/>
              </a:rPr>
              <a:t>2.平日時段的停車數量較少</a:t>
            </a:r>
          </a:p>
          <a:p>
            <a:pPr indent="0" lvl="0" marL="0" marR="0" rtl="0" algn="l">
              <a:lnSpc>
                <a:spcPct val="100000"/>
              </a:lnSpc>
              <a:spcBef>
                <a:spcPts val="0"/>
              </a:spcBef>
              <a:spcAft>
                <a:spcPts val="0"/>
              </a:spcAft>
              <a:buClr>
                <a:srgbClr val="000000"/>
              </a:buClr>
              <a:buSzPct val="25000"/>
              <a:buFont typeface="Arial"/>
              <a:buNone/>
            </a:pPr>
            <a:r>
              <a:rPr b="0" i="0" lang="zh-TW" sz="1400" u="none" cap="none" strike="noStrike">
                <a:solidFill>
                  <a:srgbClr val="000000"/>
                </a:solidFill>
                <a:latin typeface="Arial"/>
                <a:ea typeface="Arial"/>
                <a:cs typeface="Arial"/>
                <a:sym typeface="Arial"/>
              </a:rPr>
              <a:t>3.上午與下午時段有一個明顯的交界</a:t>
            </a:r>
          </a:p>
        </p:txBody>
      </p:sp>
      <p:sp>
        <p:nvSpPr>
          <p:cNvPr id="577" name="Shape 577"/>
          <p:cNvSpPr/>
          <p:nvPr/>
        </p:nvSpPr>
        <p:spPr>
          <a:xfrm>
            <a:off x="1918125" y="1137150"/>
            <a:ext cx="795900" cy="688799"/>
          </a:xfrm>
          <a:prstGeom prst="ellipse">
            <a:avLst/>
          </a:prstGeom>
          <a:noFill/>
          <a:ln cap="flat" cmpd="sng" w="38100">
            <a:solidFill>
              <a:srgbClr val="0000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578" name="Shape 578"/>
          <p:cNvCxnSpPr/>
          <p:nvPr/>
        </p:nvCxnSpPr>
        <p:spPr>
          <a:xfrm flipH="1">
            <a:off x="2714017" y="968271"/>
            <a:ext cx="223500" cy="415200"/>
          </a:xfrm>
          <a:prstGeom prst="straightConnector1">
            <a:avLst/>
          </a:prstGeom>
          <a:noFill/>
          <a:ln cap="flat" cmpd="sng" w="9525">
            <a:solidFill>
              <a:schemeClr val="dk2"/>
            </a:solidFill>
            <a:prstDash val="solid"/>
            <a:round/>
            <a:headEnd len="med" w="med" type="none"/>
            <a:tailEnd len="lg" w="lg" type="triangle"/>
          </a:ln>
        </p:spPr>
      </p:cxnSp>
      <p:sp>
        <p:nvSpPr>
          <p:cNvPr id="579" name="Shape 579"/>
          <p:cNvSpPr/>
          <p:nvPr/>
        </p:nvSpPr>
        <p:spPr>
          <a:xfrm>
            <a:off x="3056025" y="3105325"/>
            <a:ext cx="426300" cy="473400"/>
          </a:xfrm>
          <a:prstGeom prst="ellipse">
            <a:avLst/>
          </a:prstGeom>
          <a:noFill/>
          <a:ln cap="flat" cmpd="sng" w="38100">
            <a:solidFill>
              <a:srgbClr val="0000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80" name="Shape 580"/>
          <p:cNvSpPr/>
          <p:nvPr/>
        </p:nvSpPr>
        <p:spPr>
          <a:xfrm>
            <a:off x="4064000" y="3578725"/>
            <a:ext cx="426300" cy="473400"/>
          </a:xfrm>
          <a:prstGeom prst="ellipse">
            <a:avLst/>
          </a:prstGeom>
          <a:noFill/>
          <a:ln cap="flat" cmpd="sng" w="38100">
            <a:solidFill>
              <a:srgbClr val="0000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81" name="Shape 581"/>
          <p:cNvSpPr/>
          <p:nvPr/>
        </p:nvSpPr>
        <p:spPr>
          <a:xfrm>
            <a:off x="5071975" y="3390925"/>
            <a:ext cx="426300" cy="473400"/>
          </a:xfrm>
          <a:prstGeom prst="ellipse">
            <a:avLst/>
          </a:prstGeom>
          <a:noFill/>
          <a:ln cap="flat" cmpd="sng" w="38100">
            <a:solidFill>
              <a:srgbClr val="0000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82" name="Shape 582"/>
          <p:cNvSpPr/>
          <p:nvPr/>
        </p:nvSpPr>
        <p:spPr>
          <a:xfrm>
            <a:off x="6079950" y="3519475"/>
            <a:ext cx="426300" cy="473400"/>
          </a:xfrm>
          <a:prstGeom prst="ellipse">
            <a:avLst/>
          </a:prstGeom>
          <a:noFill/>
          <a:ln cap="flat" cmpd="sng" w="38100">
            <a:solidFill>
              <a:srgbClr val="0000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83" name="Shape 583"/>
          <p:cNvSpPr/>
          <p:nvPr/>
        </p:nvSpPr>
        <p:spPr>
          <a:xfrm>
            <a:off x="7087925" y="3215350"/>
            <a:ext cx="426300" cy="473400"/>
          </a:xfrm>
          <a:prstGeom prst="ellipse">
            <a:avLst/>
          </a:prstGeom>
          <a:noFill/>
          <a:ln cap="flat" cmpd="sng" w="38100">
            <a:solidFill>
              <a:srgbClr val="0000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84" name="Shape 584"/>
          <p:cNvSpPr/>
          <p:nvPr/>
        </p:nvSpPr>
        <p:spPr>
          <a:xfrm>
            <a:off x="8089050" y="3438650"/>
            <a:ext cx="426300" cy="473400"/>
          </a:xfrm>
          <a:prstGeom prst="ellipse">
            <a:avLst/>
          </a:prstGeom>
          <a:noFill/>
          <a:ln cap="flat" cmpd="sng" w="38100">
            <a:solidFill>
              <a:srgbClr val="0000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85" name="Shape 585"/>
          <p:cNvSpPr txBox="1"/>
          <p:nvPr/>
        </p:nvSpPr>
        <p:spPr>
          <a:xfrm>
            <a:off x="2504516" y="1644552"/>
            <a:ext cx="1689100" cy="92332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zh-TW" sz="5400" u="none" cap="none" strike="noStrike">
                <a:solidFill>
                  <a:schemeClr val="dk1"/>
                </a:solidFill>
                <a:latin typeface="Arial"/>
                <a:ea typeface="Arial"/>
                <a:cs typeface="Arial"/>
                <a:sym typeface="Arial"/>
              </a:rPr>
              <a:t>假日</a:t>
            </a:r>
          </a:p>
        </p:txBody>
      </p:sp>
      <p:sp>
        <p:nvSpPr>
          <p:cNvPr id="586" name="Shape 586"/>
          <p:cNvSpPr txBox="1"/>
          <p:nvPr/>
        </p:nvSpPr>
        <p:spPr>
          <a:xfrm>
            <a:off x="4907125" y="1644552"/>
            <a:ext cx="3279950" cy="92332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zh-TW" sz="5400" u="none" cap="none" strike="noStrike">
                <a:solidFill>
                  <a:schemeClr val="dk1"/>
                </a:solidFill>
                <a:latin typeface="Arial"/>
                <a:ea typeface="Arial"/>
                <a:cs typeface="Arial"/>
                <a:sym typeface="Arial"/>
              </a:rPr>
              <a:t>平日時間</a:t>
            </a: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7"/>
                                        </p:tgtEl>
                                        <p:attrNameLst>
                                          <p:attrName>style.visibility</p:attrName>
                                        </p:attrNameLst>
                                      </p:cBhvr>
                                      <p:to>
                                        <p:strVal val="visible"/>
                                      </p:to>
                                    </p:set>
                                    <p:animEffect filter="fade" transition="in">
                                      <p:cBhvr>
                                        <p:cTn dur="500"/>
                                        <p:tgtEl>
                                          <p:spTgt spid="577"/>
                                        </p:tgtEl>
                                      </p:cBhvr>
                                    </p:animEffect>
                                  </p:childTnLst>
                                </p:cTn>
                              </p:par>
                              <p:par>
                                <p:cTn fill="hold" nodeType="withEffect" presetClass="entr" presetID="10" presetSubtype="0">
                                  <p:stCondLst>
                                    <p:cond delay="0"/>
                                  </p:stCondLst>
                                  <p:childTnLst>
                                    <p:set>
                                      <p:cBhvr>
                                        <p:cTn dur="1" fill="hold">
                                          <p:stCondLst>
                                            <p:cond delay="0"/>
                                          </p:stCondLst>
                                        </p:cTn>
                                        <p:tgtEl>
                                          <p:spTgt spid="585"/>
                                        </p:tgtEl>
                                        <p:attrNameLst>
                                          <p:attrName>style.visibility</p:attrName>
                                        </p:attrNameLst>
                                      </p:cBhvr>
                                      <p:to>
                                        <p:strVal val="visible"/>
                                      </p:to>
                                    </p:set>
                                    <p:animEffect filter="fade" transition="in">
                                      <p:cBhvr>
                                        <p:cTn dur="500"/>
                                        <p:tgtEl>
                                          <p:spTgt spid="5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6"/>
                                        </p:tgtEl>
                                        <p:attrNameLst>
                                          <p:attrName>style.visibility</p:attrName>
                                        </p:attrNameLst>
                                      </p:cBhvr>
                                      <p:to>
                                        <p:strVal val="visible"/>
                                      </p:to>
                                    </p:set>
                                    <p:animEffect filter="fade" transition="in">
                                      <p:cBhvr>
                                        <p:cTn dur="500"/>
                                        <p:tgtEl>
                                          <p:spTgt spid="5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9"/>
                                        </p:tgtEl>
                                        <p:attrNameLst>
                                          <p:attrName>style.visibility</p:attrName>
                                        </p:attrNameLst>
                                      </p:cBhvr>
                                      <p:to>
                                        <p:strVal val="visible"/>
                                      </p:to>
                                    </p:set>
                                    <p:animEffect filter="fade" transition="in">
                                      <p:cBhvr>
                                        <p:cTn dur="500"/>
                                        <p:tgtEl>
                                          <p:spTgt spid="579"/>
                                        </p:tgtEl>
                                      </p:cBhvr>
                                    </p:animEffect>
                                  </p:childTnLst>
                                </p:cTn>
                              </p:par>
                              <p:par>
                                <p:cTn fill="hold" nodeType="withEffect" presetClass="entr" presetID="10" presetSubtype="0">
                                  <p:stCondLst>
                                    <p:cond delay="0"/>
                                  </p:stCondLst>
                                  <p:childTnLst>
                                    <p:set>
                                      <p:cBhvr>
                                        <p:cTn dur="1" fill="hold">
                                          <p:stCondLst>
                                            <p:cond delay="0"/>
                                          </p:stCondLst>
                                        </p:cTn>
                                        <p:tgtEl>
                                          <p:spTgt spid="580"/>
                                        </p:tgtEl>
                                        <p:attrNameLst>
                                          <p:attrName>style.visibility</p:attrName>
                                        </p:attrNameLst>
                                      </p:cBhvr>
                                      <p:to>
                                        <p:strVal val="visible"/>
                                      </p:to>
                                    </p:set>
                                    <p:animEffect filter="fade" transition="in">
                                      <p:cBhvr>
                                        <p:cTn dur="500"/>
                                        <p:tgtEl>
                                          <p:spTgt spid="580"/>
                                        </p:tgtEl>
                                      </p:cBhvr>
                                    </p:animEffect>
                                  </p:childTnLst>
                                </p:cTn>
                              </p:par>
                              <p:par>
                                <p:cTn fill="hold" nodeType="withEffect" presetClass="entr" presetID="10" presetSubtype="0">
                                  <p:stCondLst>
                                    <p:cond delay="0"/>
                                  </p:stCondLst>
                                  <p:childTnLst>
                                    <p:set>
                                      <p:cBhvr>
                                        <p:cTn dur="1" fill="hold">
                                          <p:stCondLst>
                                            <p:cond delay="0"/>
                                          </p:stCondLst>
                                        </p:cTn>
                                        <p:tgtEl>
                                          <p:spTgt spid="581"/>
                                        </p:tgtEl>
                                        <p:attrNameLst>
                                          <p:attrName>style.visibility</p:attrName>
                                        </p:attrNameLst>
                                      </p:cBhvr>
                                      <p:to>
                                        <p:strVal val="visible"/>
                                      </p:to>
                                    </p:set>
                                    <p:animEffect filter="fade" transition="in">
                                      <p:cBhvr>
                                        <p:cTn dur="500"/>
                                        <p:tgtEl>
                                          <p:spTgt spid="581"/>
                                        </p:tgtEl>
                                      </p:cBhvr>
                                    </p:animEffect>
                                  </p:childTnLst>
                                </p:cTn>
                              </p:par>
                              <p:par>
                                <p:cTn fill="hold" nodeType="withEffect" presetClass="entr" presetID="10" presetSubtype="0">
                                  <p:stCondLst>
                                    <p:cond delay="0"/>
                                  </p:stCondLst>
                                  <p:childTnLst>
                                    <p:set>
                                      <p:cBhvr>
                                        <p:cTn dur="1" fill="hold">
                                          <p:stCondLst>
                                            <p:cond delay="0"/>
                                          </p:stCondLst>
                                        </p:cTn>
                                        <p:tgtEl>
                                          <p:spTgt spid="582"/>
                                        </p:tgtEl>
                                        <p:attrNameLst>
                                          <p:attrName>style.visibility</p:attrName>
                                        </p:attrNameLst>
                                      </p:cBhvr>
                                      <p:to>
                                        <p:strVal val="visible"/>
                                      </p:to>
                                    </p:set>
                                    <p:animEffect filter="fade" transition="in">
                                      <p:cBhvr>
                                        <p:cTn dur="500"/>
                                        <p:tgtEl>
                                          <p:spTgt spid="582"/>
                                        </p:tgtEl>
                                      </p:cBhvr>
                                    </p:animEffect>
                                  </p:childTnLst>
                                </p:cTn>
                              </p:par>
                              <p:par>
                                <p:cTn fill="hold" nodeType="withEffect" presetClass="entr" presetID="10" presetSubtype="0">
                                  <p:stCondLst>
                                    <p:cond delay="0"/>
                                  </p:stCondLst>
                                  <p:childTnLst>
                                    <p:set>
                                      <p:cBhvr>
                                        <p:cTn dur="1" fill="hold">
                                          <p:stCondLst>
                                            <p:cond delay="0"/>
                                          </p:stCondLst>
                                        </p:cTn>
                                        <p:tgtEl>
                                          <p:spTgt spid="583"/>
                                        </p:tgtEl>
                                        <p:attrNameLst>
                                          <p:attrName>style.visibility</p:attrName>
                                        </p:attrNameLst>
                                      </p:cBhvr>
                                      <p:to>
                                        <p:strVal val="visible"/>
                                      </p:to>
                                    </p:set>
                                    <p:animEffect filter="fade" transition="in">
                                      <p:cBhvr>
                                        <p:cTn dur="500"/>
                                        <p:tgtEl>
                                          <p:spTgt spid="583"/>
                                        </p:tgtEl>
                                      </p:cBhvr>
                                    </p:animEffect>
                                  </p:childTnLst>
                                </p:cTn>
                              </p:par>
                              <p:par>
                                <p:cTn fill="hold" nodeType="withEffect" presetClass="entr" presetID="10" presetSubtype="0">
                                  <p:stCondLst>
                                    <p:cond delay="0"/>
                                  </p:stCondLst>
                                  <p:childTnLst>
                                    <p:set>
                                      <p:cBhvr>
                                        <p:cTn dur="1" fill="hold">
                                          <p:stCondLst>
                                            <p:cond delay="0"/>
                                          </p:stCondLst>
                                        </p:cTn>
                                        <p:tgtEl>
                                          <p:spTgt spid="584"/>
                                        </p:tgtEl>
                                        <p:attrNameLst>
                                          <p:attrName>style.visibility</p:attrName>
                                        </p:attrNameLst>
                                      </p:cBhvr>
                                      <p:to>
                                        <p:strVal val="visible"/>
                                      </p:to>
                                    </p:set>
                                    <p:animEffect filter="fade" transition="in">
                                      <p:cBhvr>
                                        <p:cTn dur="500"/>
                                        <p:tgtEl>
                                          <p:spTgt spid="5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0" name="Shape 590"/>
        <p:cNvGrpSpPr/>
        <p:nvPr/>
      </p:nvGrpSpPr>
      <p:grpSpPr>
        <a:xfrm>
          <a:off x="0" y="0"/>
          <a:ext cx="0" cy="0"/>
          <a:chOff x="0" y="0"/>
          <a:chExt cx="0" cy="0"/>
        </a:xfrm>
      </p:grpSpPr>
      <p:sp>
        <p:nvSpPr>
          <p:cNvPr id="591" name="Shape 591"/>
          <p:cNvSpPr txBox="1"/>
          <p:nvPr>
            <p:ph type="title"/>
          </p:nvPr>
        </p:nvSpPr>
        <p:spPr>
          <a:xfrm>
            <a:off x="236587" y="136563"/>
            <a:ext cx="1039074" cy="3535837"/>
          </a:xfrm>
          <a:prstGeom prst="rect">
            <a:avLst/>
          </a:prstGeom>
          <a:noFill/>
          <a:ln>
            <a:noFill/>
          </a:ln>
        </p:spPr>
        <p:txBody>
          <a:bodyPr anchorCtr="0" anchor="t" bIns="91425" lIns="91425" rIns="91425" tIns="91425">
            <a:noAutofit/>
          </a:bodyPr>
          <a:lstStyle/>
          <a:p>
            <a:pPr indent="0" lvl="0" marL="0" marR="0" rtl="0" algn="l">
              <a:lnSpc>
                <a:spcPct val="90000"/>
              </a:lnSpc>
              <a:spcBef>
                <a:spcPts val="0"/>
              </a:spcBef>
              <a:spcAft>
                <a:spcPts val="0"/>
              </a:spcAft>
              <a:buClr>
                <a:schemeClr val="dk1"/>
              </a:buClr>
              <a:buSzPct val="25000"/>
              <a:buFont typeface="Arial"/>
              <a:buNone/>
            </a:pPr>
            <a:r>
              <a:rPr b="1" i="0" lang="zh-TW" sz="4400" u="none" cap="none" strike="noStrike">
                <a:solidFill>
                  <a:srgbClr val="EF8600"/>
                </a:solidFill>
                <a:latin typeface="Arial"/>
                <a:ea typeface="Arial"/>
                <a:cs typeface="Arial"/>
                <a:sym typeface="Arial"/>
              </a:rPr>
              <a:t>流程圖</a:t>
            </a:r>
          </a:p>
          <a:p>
            <a:pPr indent="0" lvl="0" marL="0" marR="0" rtl="0" algn="l">
              <a:lnSpc>
                <a:spcPct val="90000"/>
              </a:lnSpc>
              <a:spcBef>
                <a:spcPts val="0"/>
              </a:spcBef>
              <a:spcAft>
                <a:spcPts val="0"/>
              </a:spcAft>
              <a:buClr>
                <a:schemeClr val="dk1"/>
              </a:buClr>
              <a:buSzPct val="25000"/>
              <a:buFont typeface="Arial"/>
              <a:buNone/>
            </a:pPr>
            <a:r>
              <a:t/>
            </a:r>
            <a:endParaRPr b="1" i="0" sz="3300" u="none" cap="none" strike="noStrike">
              <a:solidFill>
                <a:schemeClr val="accent1"/>
              </a:solidFill>
              <a:latin typeface="Arial"/>
              <a:ea typeface="Arial"/>
              <a:cs typeface="Arial"/>
              <a:sym typeface="Arial"/>
            </a:endParaRPr>
          </a:p>
          <a:p>
            <a:pPr indent="0" lvl="0" marL="0" marR="0" rtl="0" algn="l">
              <a:lnSpc>
                <a:spcPct val="100000"/>
              </a:lnSpc>
              <a:spcBef>
                <a:spcPts val="0"/>
              </a:spcBef>
              <a:spcAft>
                <a:spcPts val="0"/>
              </a:spcAft>
              <a:buClr>
                <a:schemeClr val="dk1"/>
              </a:buClr>
              <a:buSzPct val="25000"/>
              <a:buFont typeface="Arial"/>
              <a:buNone/>
            </a:pPr>
            <a:r>
              <a:t/>
            </a:r>
            <a:endParaRPr b="1" i="0" sz="2800" u="none" cap="none" strike="noStrike">
              <a:solidFill>
                <a:schemeClr val="dk1"/>
              </a:solidFill>
              <a:latin typeface="Arial"/>
              <a:ea typeface="Arial"/>
              <a:cs typeface="Arial"/>
              <a:sym typeface="Arial"/>
            </a:endParaRPr>
          </a:p>
        </p:txBody>
      </p:sp>
      <p:sp>
        <p:nvSpPr>
          <p:cNvPr id="592" name="Shape 592"/>
          <p:cNvSpPr/>
          <p:nvPr/>
        </p:nvSpPr>
        <p:spPr>
          <a:xfrm>
            <a:off x="4987600" y="728600"/>
            <a:ext cx="1652699" cy="646799"/>
          </a:xfrm>
          <a:prstGeom prst="roundRect">
            <a:avLst>
              <a:gd fmla="val 16667" name="adj"/>
            </a:avLst>
          </a:prstGeom>
          <a:solidFill>
            <a:srgbClr val="D9D2E9"/>
          </a:solidFill>
          <a:ln cap="flat" cmpd="sng" w="152400">
            <a:solidFill>
              <a:srgbClr val="D9D2E9"/>
            </a:solidFill>
            <a:prstDash val="solid"/>
            <a:round/>
            <a:headEnd len="med" w="med" type="none"/>
            <a:tailEnd len="med" w="med" type="none"/>
          </a:ln>
        </p:spPr>
        <p:txBody>
          <a:bodyPr anchorCtr="0" anchor="ctr" bIns="91425" lIns="91425" rIns="91425" tIns="91425">
            <a:noAutofit/>
          </a:bodyPr>
          <a:lstStyle/>
          <a:p>
            <a:pPr indent="0" lvl="0" marL="0" marR="0" rtl="0" algn="ctr">
              <a:lnSpc>
                <a:spcPct val="115000"/>
              </a:lnSpc>
              <a:spcBef>
                <a:spcPts val="0"/>
              </a:spcBef>
              <a:spcAft>
                <a:spcPts val="0"/>
              </a:spcAft>
              <a:buClr>
                <a:srgbClr val="000000"/>
              </a:buClr>
              <a:buSzPct val="25000"/>
              <a:buFont typeface="Arial"/>
              <a:buNone/>
            </a:pPr>
            <a:r>
              <a:rPr b="1" i="0" lang="zh-TW" sz="1400" u="none" cap="none" strike="noStrike">
                <a:solidFill>
                  <a:srgbClr val="000000"/>
                </a:solidFill>
                <a:latin typeface="Arial"/>
                <a:ea typeface="Arial"/>
                <a:cs typeface="Arial"/>
                <a:sym typeface="Arial"/>
              </a:rPr>
              <a:t>資料視覺化</a:t>
            </a:r>
          </a:p>
        </p:txBody>
      </p:sp>
      <p:sp>
        <p:nvSpPr>
          <p:cNvPr id="593" name="Shape 593"/>
          <p:cNvSpPr/>
          <p:nvPr/>
        </p:nvSpPr>
        <p:spPr>
          <a:xfrm>
            <a:off x="4987587" y="3088300"/>
            <a:ext cx="1652699" cy="646799"/>
          </a:xfrm>
          <a:prstGeom prst="roundRect">
            <a:avLst>
              <a:gd fmla="val 16667" name="adj"/>
            </a:avLst>
          </a:prstGeom>
          <a:solidFill>
            <a:srgbClr val="D9D2E9"/>
          </a:solidFill>
          <a:ln cap="flat" cmpd="sng" w="152400">
            <a:solidFill>
              <a:srgbClr val="D9D2E9"/>
            </a:solidFill>
            <a:prstDash val="solid"/>
            <a:round/>
            <a:headEnd len="med" w="med" type="none"/>
            <a:tailEnd len="med" w="med" type="none"/>
          </a:ln>
        </p:spPr>
        <p:txBody>
          <a:bodyPr anchorCtr="0" anchor="ctr" bIns="91425" lIns="91425" rIns="91425" tIns="91425">
            <a:noAutofit/>
          </a:bodyPr>
          <a:lstStyle/>
          <a:p>
            <a:pPr indent="0" lvl="0" marL="0" marR="0" rtl="0" algn="ctr">
              <a:lnSpc>
                <a:spcPct val="115000"/>
              </a:lnSpc>
              <a:spcBef>
                <a:spcPts val="0"/>
              </a:spcBef>
              <a:spcAft>
                <a:spcPts val="0"/>
              </a:spcAft>
              <a:buClr>
                <a:srgbClr val="000000"/>
              </a:buClr>
              <a:buSzPct val="25000"/>
              <a:buFont typeface="Arial"/>
              <a:buNone/>
            </a:pPr>
            <a:r>
              <a:rPr b="1" i="0" lang="zh-TW" sz="1400" u="none" cap="none" strike="noStrike">
                <a:solidFill>
                  <a:srgbClr val="000000"/>
                </a:solidFill>
                <a:latin typeface="Arial"/>
                <a:ea typeface="Arial"/>
                <a:cs typeface="Arial"/>
                <a:sym typeface="Arial"/>
              </a:rPr>
              <a:t>比較預測結果</a:t>
            </a:r>
          </a:p>
        </p:txBody>
      </p:sp>
      <p:sp>
        <p:nvSpPr>
          <p:cNvPr id="594" name="Shape 594"/>
          <p:cNvSpPr/>
          <p:nvPr/>
        </p:nvSpPr>
        <p:spPr>
          <a:xfrm>
            <a:off x="4987587" y="1861361"/>
            <a:ext cx="1652699" cy="646799"/>
          </a:xfrm>
          <a:prstGeom prst="roundRect">
            <a:avLst>
              <a:gd fmla="val 16667" name="adj"/>
            </a:avLst>
          </a:prstGeom>
          <a:solidFill>
            <a:srgbClr val="D9D2E9"/>
          </a:solidFill>
          <a:ln cap="flat" cmpd="sng" w="152400">
            <a:solidFill>
              <a:srgbClr val="D9D2E9"/>
            </a:solidFill>
            <a:prstDash val="solid"/>
            <a:round/>
            <a:headEnd len="med" w="med" type="none"/>
            <a:tailEnd len="med" w="med" type="none"/>
          </a:ln>
        </p:spPr>
        <p:txBody>
          <a:bodyPr anchorCtr="0" anchor="ctr" bIns="91425" lIns="91425" rIns="91425" tIns="91425">
            <a:noAutofit/>
          </a:bodyPr>
          <a:lstStyle/>
          <a:p>
            <a:pPr indent="0" lvl="0" marL="0" marR="0" rtl="0" algn="ctr">
              <a:lnSpc>
                <a:spcPct val="115000"/>
              </a:lnSpc>
              <a:spcBef>
                <a:spcPts val="0"/>
              </a:spcBef>
              <a:spcAft>
                <a:spcPts val="0"/>
              </a:spcAft>
              <a:buClr>
                <a:srgbClr val="000000"/>
              </a:buClr>
              <a:buSzPct val="25000"/>
              <a:buFont typeface="Arial"/>
              <a:buNone/>
            </a:pPr>
            <a:r>
              <a:rPr b="1" i="0" lang="zh-TW" sz="1400" u="none" cap="none" strike="noStrike">
                <a:solidFill>
                  <a:srgbClr val="000000"/>
                </a:solidFill>
                <a:latin typeface="Arial"/>
                <a:ea typeface="Arial"/>
                <a:cs typeface="Arial"/>
                <a:sym typeface="Arial"/>
              </a:rPr>
              <a:t>預測方法</a:t>
            </a:r>
          </a:p>
        </p:txBody>
      </p:sp>
      <p:sp>
        <p:nvSpPr>
          <p:cNvPr id="595" name="Shape 595"/>
          <p:cNvSpPr/>
          <p:nvPr/>
        </p:nvSpPr>
        <p:spPr>
          <a:xfrm>
            <a:off x="4987600" y="4162825"/>
            <a:ext cx="1652699" cy="646799"/>
          </a:xfrm>
          <a:prstGeom prst="roundRect">
            <a:avLst>
              <a:gd fmla="val 16667" name="adj"/>
            </a:avLst>
          </a:prstGeom>
          <a:solidFill>
            <a:srgbClr val="D9D2E9"/>
          </a:solidFill>
          <a:ln cap="flat" cmpd="sng" w="152400">
            <a:solidFill>
              <a:srgbClr val="D9D2E9"/>
            </a:solidFill>
            <a:prstDash val="solid"/>
            <a:round/>
            <a:headEnd len="med" w="med" type="none"/>
            <a:tailEnd len="med" w="med" type="none"/>
          </a:ln>
        </p:spPr>
        <p:txBody>
          <a:bodyPr anchorCtr="0" anchor="ctr" bIns="91425" lIns="91425" rIns="91425" tIns="91425">
            <a:noAutofit/>
          </a:bodyPr>
          <a:lstStyle/>
          <a:p>
            <a:pPr indent="0" lvl="0" marL="0" marR="0" rtl="0" algn="ctr">
              <a:lnSpc>
                <a:spcPct val="115000"/>
              </a:lnSpc>
              <a:spcBef>
                <a:spcPts val="0"/>
              </a:spcBef>
              <a:spcAft>
                <a:spcPts val="0"/>
              </a:spcAft>
              <a:buClr>
                <a:srgbClr val="000000"/>
              </a:buClr>
              <a:buSzPct val="25000"/>
              <a:buFont typeface="Arial"/>
              <a:buNone/>
            </a:pPr>
            <a:r>
              <a:rPr b="1" i="0" lang="zh-TW" sz="1400" u="none" cap="none" strike="noStrike">
                <a:solidFill>
                  <a:srgbClr val="000000"/>
                </a:solidFill>
                <a:latin typeface="Arial"/>
                <a:ea typeface="Arial"/>
                <a:cs typeface="Arial"/>
                <a:sym typeface="Arial"/>
              </a:rPr>
              <a:t>實際應用</a:t>
            </a:r>
          </a:p>
        </p:txBody>
      </p:sp>
      <p:sp>
        <p:nvSpPr>
          <p:cNvPr id="596" name="Shape 596"/>
          <p:cNvSpPr/>
          <p:nvPr/>
        </p:nvSpPr>
        <p:spPr>
          <a:xfrm>
            <a:off x="1306975" y="728600"/>
            <a:ext cx="1652699" cy="646799"/>
          </a:xfrm>
          <a:prstGeom prst="roundRect">
            <a:avLst>
              <a:gd fmla="val 16667" name="adj"/>
            </a:avLst>
          </a:prstGeom>
          <a:solidFill>
            <a:srgbClr val="D9D2E9"/>
          </a:solidFill>
          <a:ln cap="flat" cmpd="sng" w="152400">
            <a:solidFill>
              <a:srgbClr val="D9D2E9"/>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1" i="0" lang="zh-TW" sz="1400" u="none" cap="none" strike="noStrike">
                <a:solidFill>
                  <a:srgbClr val="000000"/>
                </a:solidFill>
                <a:latin typeface="Arial"/>
                <a:ea typeface="Arial"/>
                <a:cs typeface="Arial"/>
                <a:sym typeface="Arial"/>
              </a:rPr>
              <a:t>設定目標</a:t>
            </a:r>
          </a:p>
        </p:txBody>
      </p:sp>
      <p:sp>
        <p:nvSpPr>
          <p:cNvPr id="597" name="Shape 597"/>
          <p:cNvSpPr/>
          <p:nvPr/>
        </p:nvSpPr>
        <p:spPr>
          <a:xfrm>
            <a:off x="1306975" y="2824900"/>
            <a:ext cx="1652699" cy="646799"/>
          </a:xfrm>
          <a:prstGeom prst="roundRect">
            <a:avLst>
              <a:gd fmla="val 16667" name="adj"/>
            </a:avLst>
          </a:prstGeom>
          <a:solidFill>
            <a:srgbClr val="D9D2E9"/>
          </a:solidFill>
          <a:ln cap="flat" cmpd="sng" w="152400">
            <a:solidFill>
              <a:srgbClr val="D9D2E9"/>
            </a:solidFill>
            <a:prstDash val="solid"/>
            <a:round/>
            <a:headEnd len="med" w="med" type="none"/>
            <a:tailEnd len="med" w="med" type="none"/>
          </a:ln>
        </p:spPr>
        <p:txBody>
          <a:bodyPr anchorCtr="0" anchor="ctr" bIns="91425" lIns="91425" rIns="91425" tIns="91425">
            <a:noAutofit/>
          </a:bodyPr>
          <a:lstStyle/>
          <a:p>
            <a:pPr indent="0" lvl="0" marL="0" marR="0" rtl="0" algn="ctr">
              <a:lnSpc>
                <a:spcPct val="115000"/>
              </a:lnSpc>
              <a:spcBef>
                <a:spcPts val="0"/>
              </a:spcBef>
              <a:spcAft>
                <a:spcPts val="0"/>
              </a:spcAft>
              <a:buClr>
                <a:srgbClr val="000000"/>
              </a:buClr>
              <a:buSzPct val="25000"/>
              <a:buFont typeface="Arial"/>
              <a:buNone/>
            </a:pPr>
            <a:r>
              <a:rPr b="1" i="0" lang="zh-TW" sz="1400" u="none" cap="none" strike="noStrike">
                <a:solidFill>
                  <a:srgbClr val="000000"/>
                </a:solidFill>
                <a:latin typeface="Arial"/>
                <a:ea typeface="Arial"/>
                <a:cs typeface="Arial"/>
                <a:sym typeface="Arial"/>
              </a:rPr>
              <a:t>資料處理</a:t>
            </a:r>
          </a:p>
        </p:txBody>
      </p:sp>
      <p:sp>
        <p:nvSpPr>
          <p:cNvPr id="598" name="Shape 598"/>
          <p:cNvSpPr/>
          <p:nvPr/>
        </p:nvSpPr>
        <p:spPr>
          <a:xfrm>
            <a:off x="1306975" y="3873050"/>
            <a:ext cx="1652699" cy="646799"/>
          </a:xfrm>
          <a:prstGeom prst="roundRect">
            <a:avLst>
              <a:gd fmla="val 16667" name="adj"/>
            </a:avLst>
          </a:prstGeom>
          <a:solidFill>
            <a:srgbClr val="D9D2E9"/>
          </a:solidFill>
          <a:ln cap="flat" cmpd="sng" w="152400">
            <a:solidFill>
              <a:srgbClr val="D9D2E9"/>
            </a:solidFill>
            <a:prstDash val="solid"/>
            <a:round/>
            <a:headEnd len="med" w="med" type="none"/>
            <a:tailEnd len="med" w="med" type="none"/>
          </a:ln>
        </p:spPr>
        <p:txBody>
          <a:bodyPr anchorCtr="0" anchor="ctr" bIns="91425" lIns="91425" rIns="91425" tIns="91425">
            <a:noAutofit/>
          </a:bodyPr>
          <a:lstStyle/>
          <a:p>
            <a:pPr indent="0" lvl="0" marL="0" marR="0" rtl="0" algn="ctr">
              <a:lnSpc>
                <a:spcPct val="115000"/>
              </a:lnSpc>
              <a:spcBef>
                <a:spcPts val="0"/>
              </a:spcBef>
              <a:spcAft>
                <a:spcPts val="0"/>
              </a:spcAft>
              <a:buClr>
                <a:schemeClr val="dk1"/>
              </a:buClr>
              <a:buSzPct val="25000"/>
              <a:buFont typeface="Arial"/>
              <a:buNone/>
            </a:pPr>
            <a:r>
              <a:rPr b="1" i="0" lang="zh-TW" sz="1400" u="none" cap="none" strike="noStrike">
                <a:solidFill>
                  <a:schemeClr val="dk1"/>
                </a:solidFill>
                <a:latin typeface="Arial"/>
                <a:ea typeface="Arial"/>
                <a:cs typeface="Arial"/>
                <a:sym typeface="Arial"/>
              </a:rPr>
              <a:t>資料分群</a:t>
            </a:r>
          </a:p>
        </p:txBody>
      </p:sp>
      <p:sp>
        <p:nvSpPr>
          <p:cNvPr id="599" name="Shape 599"/>
          <p:cNvSpPr/>
          <p:nvPr/>
        </p:nvSpPr>
        <p:spPr>
          <a:xfrm>
            <a:off x="1306975" y="1776736"/>
            <a:ext cx="1652699" cy="646799"/>
          </a:xfrm>
          <a:prstGeom prst="roundRect">
            <a:avLst>
              <a:gd fmla="val 16667" name="adj"/>
            </a:avLst>
          </a:prstGeom>
          <a:solidFill>
            <a:srgbClr val="D9D2E9"/>
          </a:solidFill>
          <a:ln cap="flat" cmpd="sng" w="152400">
            <a:solidFill>
              <a:srgbClr val="D9D2E9"/>
            </a:solidFill>
            <a:prstDash val="solid"/>
            <a:round/>
            <a:headEnd len="med" w="med" type="none"/>
            <a:tailEnd len="med" w="med" type="none"/>
          </a:ln>
        </p:spPr>
        <p:txBody>
          <a:bodyPr anchorCtr="0" anchor="ctr" bIns="91425" lIns="91425" rIns="91425" tIns="91425">
            <a:noAutofit/>
          </a:bodyPr>
          <a:lstStyle/>
          <a:p>
            <a:pPr indent="0" lvl="0" marL="0" marR="0" rtl="0" algn="ctr">
              <a:lnSpc>
                <a:spcPct val="115000"/>
              </a:lnSpc>
              <a:spcBef>
                <a:spcPts val="0"/>
              </a:spcBef>
              <a:spcAft>
                <a:spcPts val="0"/>
              </a:spcAft>
              <a:buClr>
                <a:srgbClr val="000000"/>
              </a:buClr>
              <a:buSzPct val="25000"/>
              <a:buFont typeface="Arial"/>
              <a:buNone/>
            </a:pPr>
            <a:r>
              <a:rPr b="1" i="0" lang="zh-TW" sz="1400" u="none" cap="none" strike="noStrike">
                <a:solidFill>
                  <a:srgbClr val="000000"/>
                </a:solidFill>
                <a:latin typeface="Arial"/>
                <a:ea typeface="Arial"/>
                <a:cs typeface="Arial"/>
                <a:sym typeface="Arial"/>
              </a:rPr>
              <a:t>資料取得、觀察</a:t>
            </a:r>
          </a:p>
        </p:txBody>
      </p:sp>
      <p:cxnSp>
        <p:nvCxnSpPr>
          <p:cNvPr id="600" name="Shape 600"/>
          <p:cNvCxnSpPr>
            <a:stCxn id="596" idx="2"/>
            <a:endCxn id="599" idx="0"/>
          </p:cNvCxnSpPr>
          <p:nvPr/>
        </p:nvCxnSpPr>
        <p:spPr>
          <a:xfrm>
            <a:off x="2133324" y="1375399"/>
            <a:ext cx="0" cy="401399"/>
          </a:xfrm>
          <a:prstGeom prst="straightConnector1">
            <a:avLst/>
          </a:prstGeom>
          <a:noFill/>
          <a:ln cap="flat" cmpd="sng" w="9525">
            <a:solidFill>
              <a:schemeClr val="dk2"/>
            </a:solidFill>
            <a:prstDash val="solid"/>
            <a:round/>
            <a:headEnd len="med" w="med" type="none"/>
            <a:tailEnd len="lg" w="lg" type="triangle"/>
          </a:ln>
        </p:spPr>
      </p:cxnSp>
      <p:cxnSp>
        <p:nvCxnSpPr>
          <p:cNvPr id="601" name="Shape 601"/>
          <p:cNvCxnSpPr>
            <a:stCxn id="599" idx="2"/>
            <a:endCxn id="597" idx="0"/>
          </p:cNvCxnSpPr>
          <p:nvPr/>
        </p:nvCxnSpPr>
        <p:spPr>
          <a:xfrm>
            <a:off x="2133324" y="2423536"/>
            <a:ext cx="0" cy="401400"/>
          </a:xfrm>
          <a:prstGeom prst="straightConnector1">
            <a:avLst/>
          </a:prstGeom>
          <a:noFill/>
          <a:ln cap="flat" cmpd="sng" w="9525">
            <a:solidFill>
              <a:schemeClr val="dk2"/>
            </a:solidFill>
            <a:prstDash val="solid"/>
            <a:round/>
            <a:headEnd len="med" w="med" type="none"/>
            <a:tailEnd len="lg" w="lg" type="triangle"/>
          </a:ln>
        </p:spPr>
      </p:cxnSp>
      <p:cxnSp>
        <p:nvCxnSpPr>
          <p:cNvPr id="602" name="Shape 602"/>
          <p:cNvCxnSpPr>
            <a:stCxn id="597" idx="2"/>
            <a:endCxn id="598" idx="0"/>
          </p:cNvCxnSpPr>
          <p:nvPr/>
        </p:nvCxnSpPr>
        <p:spPr>
          <a:xfrm>
            <a:off x="2133324" y="3471699"/>
            <a:ext cx="0" cy="401400"/>
          </a:xfrm>
          <a:prstGeom prst="straightConnector1">
            <a:avLst/>
          </a:prstGeom>
          <a:noFill/>
          <a:ln cap="flat" cmpd="sng" w="9525">
            <a:solidFill>
              <a:schemeClr val="dk2"/>
            </a:solidFill>
            <a:prstDash val="solid"/>
            <a:round/>
            <a:headEnd len="med" w="med" type="none"/>
            <a:tailEnd len="lg" w="lg" type="triangle"/>
          </a:ln>
        </p:spPr>
      </p:cxnSp>
      <p:cxnSp>
        <p:nvCxnSpPr>
          <p:cNvPr id="603" name="Shape 603"/>
          <p:cNvCxnSpPr>
            <a:stCxn id="594" idx="2"/>
            <a:endCxn id="593" idx="0"/>
          </p:cNvCxnSpPr>
          <p:nvPr/>
        </p:nvCxnSpPr>
        <p:spPr>
          <a:xfrm>
            <a:off x="5813937" y="2508161"/>
            <a:ext cx="0" cy="580200"/>
          </a:xfrm>
          <a:prstGeom prst="straightConnector1">
            <a:avLst/>
          </a:prstGeom>
          <a:noFill/>
          <a:ln cap="flat" cmpd="sng" w="9525">
            <a:solidFill>
              <a:schemeClr val="dk2"/>
            </a:solidFill>
            <a:prstDash val="solid"/>
            <a:round/>
            <a:headEnd len="med" w="med" type="none"/>
            <a:tailEnd len="lg" w="lg" type="triangle"/>
          </a:ln>
        </p:spPr>
      </p:cxnSp>
      <p:cxnSp>
        <p:nvCxnSpPr>
          <p:cNvPr id="604" name="Shape 604"/>
          <p:cNvCxnSpPr/>
          <p:nvPr/>
        </p:nvCxnSpPr>
        <p:spPr>
          <a:xfrm>
            <a:off x="5813937" y="1417675"/>
            <a:ext cx="0" cy="401399"/>
          </a:xfrm>
          <a:prstGeom prst="straightConnector1">
            <a:avLst/>
          </a:prstGeom>
          <a:noFill/>
          <a:ln cap="flat" cmpd="sng" w="9525">
            <a:solidFill>
              <a:schemeClr val="dk2"/>
            </a:solidFill>
            <a:prstDash val="solid"/>
            <a:round/>
            <a:headEnd len="med" w="med" type="none"/>
            <a:tailEnd len="lg" w="lg" type="triangle"/>
          </a:ln>
        </p:spPr>
      </p:cxnSp>
      <p:cxnSp>
        <p:nvCxnSpPr>
          <p:cNvPr id="605" name="Shape 605"/>
          <p:cNvCxnSpPr>
            <a:endCxn id="595" idx="0"/>
          </p:cNvCxnSpPr>
          <p:nvPr/>
        </p:nvCxnSpPr>
        <p:spPr>
          <a:xfrm>
            <a:off x="5813949" y="3609025"/>
            <a:ext cx="0" cy="553800"/>
          </a:xfrm>
          <a:prstGeom prst="straightConnector1">
            <a:avLst/>
          </a:prstGeom>
          <a:noFill/>
          <a:ln cap="flat" cmpd="sng" w="9525">
            <a:solidFill>
              <a:schemeClr val="dk2"/>
            </a:solidFill>
            <a:prstDash val="solid"/>
            <a:round/>
            <a:headEnd len="med" w="med" type="none"/>
            <a:tailEnd len="lg" w="lg" type="triangle"/>
          </a:ln>
        </p:spPr>
      </p:cxnSp>
      <p:sp>
        <p:nvSpPr>
          <p:cNvPr id="606" name="Shape 606"/>
          <p:cNvSpPr txBox="1"/>
          <p:nvPr/>
        </p:nvSpPr>
        <p:spPr>
          <a:xfrm>
            <a:off x="7241700" y="1342850"/>
            <a:ext cx="1795500" cy="1563900"/>
          </a:xfrm>
          <a:prstGeom prst="rect">
            <a:avLst/>
          </a:prstGeom>
          <a:noFill/>
          <a:ln cap="flat" cmpd="sng" w="9525">
            <a:solidFill>
              <a:srgbClr val="B45F06"/>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B45F06"/>
              </a:buClr>
              <a:buSzPct val="25000"/>
              <a:buFont typeface="Arial"/>
              <a:buNone/>
            </a:pPr>
            <a:r>
              <a:rPr b="1" i="0" lang="zh-TW" sz="1400" u="none" cap="none" strike="noStrike">
                <a:solidFill>
                  <a:srgbClr val="B45F06"/>
                </a:solidFill>
                <a:latin typeface="Arial"/>
                <a:ea typeface="Arial"/>
                <a:cs typeface="Arial"/>
                <a:sym typeface="Arial"/>
              </a:rPr>
              <a:t>ARIMA</a:t>
            </a:r>
            <a:br>
              <a:rPr b="1" i="0" lang="zh-TW" sz="1400" u="none" cap="none" strike="noStrike">
                <a:solidFill>
                  <a:srgbClr val="B45F06"/>
                </a:solidFill>
                <a:latin typeface="Arial"/>
                <a:ea typeface="Arial"/>
                <a:cs typeface="Arial"/>
                <a:sym typeface="Arial"/>
              </a:rPr>
            </a:br>
            <a:r>
              <a:rPr b="1" i="0" lang="zh-TW" sz="1400" u="none" cap="none" strike="noStrike">
                <a:solidFill>
                  <a:srgbClr val="B45F06"/>
                </a:solidFill>
                <a:latin typeface="Arial"/>
                <a:ea typeface="Arial"/>
                <a:cs typeface="Arial"/>
                <a:sym typeface="Arial"/>
              </a:rPr>
              <a:t>Smoothing</a:t>
            </a:r>
            <a:br>
              <a:rPr b="1" i="0" lang="zh-TW" sz="1400" u="none" cap="none" strike="noStrike">
                <a:solidFill>
                  <a:srgbClr val="B45F06"/>
                </a:solidFill>
                <a:latin typeface="Arial"/>
                <a:ea typeface="Arial"/>
                <a:cs typeface="Arial"/>
                <a:sym typeface="Arial"/>
              </a:rPr>
            </a:br>
            <a:r>
              <a:rPr b="1" i="0" lang="zh-TW" sz="1400" u="none" cap="none" strike="noStrike">
                <a:solidFill>
                  <a:srgbClr val="B45F06"/>
                </a:solidFill>
                <a:latin typeface="Arial"/>
                <a:ea typeface="Arial"/>
                <a:cs typeface="Arial"/>
                <a:sym typeface="Arial"/>
              </a:rPr>
              <a:t>Neural Networks</a:t>
            </a:r>
          </a:p>
          <a:p>
            <a:pPr indent="0" lvl="0" marL="0" marR="0" rtl="0" algn="l">
              <a:lnSpc>
                <a:spcPct val="100000"/>
              </a:lnSpc>
              <a:spcBef>
                <a:spcPts val="0"/>
              </a:spcBef>
              <a:spcAft>
                <a:spcPts val="0"/>
              </a:spcAft>
              <a:buClr>
                <a:srgbClr val="B45F06"/>
              </a:buClr>
              <a:buSzPct val="25000"/>
              <a:buFont typeface="Arial"/>
              <a:buNone/>
            </a:pPr>
            <a:r>
              <a:rPr b="1" i="0" lang="zh-TW" sz="1400" u="none" cap="none" strike="noStrike">
                <a:solidFill>
                  <a:srgbClr val="B45F06"/>
                </a:solidFill>
                <a:latin typeface="Arial"/>
                <a:ea typeface="Arial"/>
                <a:cs typeface="Arial"/>
                <a:sym typeface="Arial"/>
              </a:rPr>
              <a:t>Random Forest</a:t>
            </a:r>
          </a:p>
          <a:p>
            <a:pPr indent="0" lvl="0" marL="0" marR="0" rtl="0" algn="l">
              <a:lnSpc>
                <a:spcPct val="100000"/>
              </a:lnSpc>
              <a:spcBef>
                <a:spcPts val="0"/>
              </a:spcBef>
              <a:spcAft>
                <a:spcPts val="0"/>
              </a:spcAft>
              <a:buClr>
                <a:srgbClr val="B45F06"/>
              </a:buClr>
              <a:buSzPct val="25000"/>
              <a:buFont typeface="Arial"/>
              <a:buNone/>
            </a:pPr>
            <a:r>
              <a:rPr b="1" i="0" lang="zh-TW" sz="1400" u="none" cap="none" strike="noStrike">
                <a:solidFill>
                  <a:srgbClr val="B45F06"/>
                </a:solidFill>
                <a:latin typeface="Arial"/>
                <a:ea typeface="Arial"/>
                <a:cs typeface="Arial"/>
                <a:sym typeface="Arial"/>
              </a:rPr>
              <a:t>SVM</a:t>
            </a:r>
          </a:p>
          <a:p>
            <a:pPr indent="0" lvl="0" marL="0" marR="0" rtl="0" algn="l">
              <a:lnSpc>
                <a:spcPct val="100000"/>
              </a:lnSpc>
              <a:spcBef>
                <a:spcPts val="0"/>
              </a:spcBef>
              <a:spcAft>
                <a:spcPts val="0"/>
              </a:spcAft>
              <a:buClr>
                <a:srgbClr val="B45F06"/>
              </a:buClr>
              <a:buSzPct val="25000"/>
              <a:buFont typeface="Arial"/>
              <a:buNone/>
            </a:pPr>
            <a:r>
              <a:rPr b="1" i="0" lang="zh-TW" sz="1400" u="none" cap="none" strike="noStrike">
                <a:solidFill>
                  <a:srgbClr val="B45F06"/>
                </a:solidFill>
                <a:latin typeface="Arial"/>
                <a:ea typeface="Arial"/>
                <a:cs typeface="Arial"/>
                <a:sym typeface="Arial"/>
              </a:rPr>
              <a:t>Ensemble</a:t>
            </a:r>
            <a:br>
              <a:rPr b="1" i="0" lang="zh-TW" sz="1400" u="none" cap="none" strike="noStrike">
                <a:solidFill>
                  <a:srgbClr val="B45F06"/>
                </a:solidFill>
                <a:latin typeface="Arial"/>
                <a:ea typeface="Arial"/>
                <a:cs typeface="Arial"/>
                <a:sym typeface="Arial"/>
              </a:rPr>
            </a:br>
            <a:r>
              <a:rPr b="1" i="0" lang="zh-TW" sz="1400" u="none" cap="none" strike="noStrike">
                <a:solidFill>
                  <a:srgbClr val="B45F06"/>
                </a:solidFill>
                <a:latin typeface="Arial"/>
                <a:ea typeface="Arial"/>
                <a:cs typeface="Arial"/>
                <a:sym typeface="Arial"/>
              </a:rPr>
              <a:t>Seasonal Naïve</a:t>
            </a:r>
          </a:p>
          <a:p>
            <a:pPr indent="0" lvl="0" marL="0" marR="0" rtl="0" algn="l">
              <a:lnSpc>
                <a:spcPct val="100000"/>
              </a:lnSpc>
              <a:spcBef>
                <a:spcPts val="0"/>
              </a:spcBef>
              <a:spcAft>
                <a:spcPts val="0"/>
              </a:spcAft>
              <a:buClr>
                <a:srgbClr val="000000"/>
              </a:buClr>
              <a:buFont typeface="Arial"/>
              <a:buNone/>
            </a:pPr>
            <a:r>
              <a:t/>
            </a:r>
            <a:endParaRPr b="1" i="0" sz="1100" u="none" cap="none" strike="noStrike">
              <a:solidFill>
                <a:schemeClr val="dk1"/>
              </a:solidFill>
              <a:latin typeface="Arial"/>
              <a:ea typeface="Arial"/>
              <a:cs typeface="Arial"/>
              <a:sym typeface="Arial"/>
            </a:endParaRPr>
          </a:p>
        </p:txBody>
      </p:sp>
      <p:sp>
        <p:nvSpPr>
          <p:cNvPr id="607" name="Shape 607"/>
          <p:cNvSpPr txBox="1"/>
          <p:nvPr/>
        </p:nvSpPr>
        <p:spPr>
          <a:xfrm>
            <a:off x="3071075" y="652400"/>
            <a:ext cx="1652699" cy="8300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FF"/>
              </a:buClr>
              <a:buSzPct val="25000"/>
              <a:buFont typeface="Arial"/>
              <a:buNone/>
            </a:pPr>
            <a:r>
              <a:rPr b="1" i="0" lang="zh-TW" sz="1300" u="none" cap="none" strike="noStrike">
                <a:solidFill>
                  <a:srgbClr val="0000FF"/>
                </a:solidFill>
                <a:latin typeface="Arial"/>
                <a:ea typeface="Arial"/>
                <a:cs typeface="Arial"/>
                <a:sym typeface="Arial"/>
              </a:rPr>
              <a:t>商業目標&amp;分析目標</a:t>
            </a:r>
          </a:p>
        </p:txBody>
      </p:sp>
      <p:sp>
        <p:nvSpPr>
          <p:cNvPr id="608" name="Shape 608"/>
          <p:cNvSpPr txBox="1"/>
          <p:nvPr/>
        </p:nvSpPr>
        <p:spPr>
          <a:xfrm>
            <a:off x="3071075" y="1714600"/>
            <a:ext cx="1763100" cy="746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zh-TW" sz="1300" u="none" cap="none" strike="noStrike">
                <a:solidFill>
                  <a:srgbClr val="0000FF"/>
                </a:solidFill>
                <a:latin typeface="Arial"/>
                <a:ea typeface="Arial"/>
                <a:cs typeface="Arial"/>
                <a:sym typeface="Arial"/>
              </a:rPr>
              <a:t>停車場、天氣資料</a:t>
            </a:r>
          </a:p>
        </p:txBody>
      </p:sp>
      <p:cxnSp>
        <p:nvCxnSpPr>
          <p:cNvPr id="609" name="Shape 609"/>
          <p:cNvCxnSpPr/>
          <p:nvPr/>
        </p:nvCxnSpPr>
        <p:spPr>
          <a:xfrm rot="-5400000">
            <a:off x="4391774" y="2721774"/>
            <a:ext cx="1048200" cy="599"/>
          </a:xfrm>
          <a:prstGeom prst="curvedConnector3">
            <a:avLst>
              <a:gd fmla="val 0" name="adj1"/>
            </a:avLst>
          </a:prstGeom>
          <a:noFill/>
          <a:ln cap="flat" cmpd="sng" w="9525">
            <a:solidFill>
              <a:schemeClr val="dk2"/>
            </a:solidFill>
            <a:prstDash val="solid"/>
            <a:round/>
            <a:headEnd len="med" w="med" type="none"/>
            <a:tailEnd len="lg" w="lg" type="triangle"/>
          </a:ln>
        </p:spPr>
      </p:cxnSp>
      <p:cxnSp>
        <p:nvCxnSpPr>
          <p:cNvPr id="610" name="Shape 610"/>
          <p:cNvCxnSpPr>
            <a:stCxn id="598" idx="2"/>
            <a:endCxn id="592" idx="0"/>
          </p:cNvCxnSpPr>
          <p:nvPr/>
        </p:nvCxnSpPr>
        <p:spPr>
          <a:xfrm rot="-5400000">
            <a:off x="2078124" y="783949"/>
            <a:ext cx="3791100" cy="3680700"/>
          </a:xfrm>
          <a:prstGeom prst="curvedConnector5">
            <a:avLst>
              <a:gd fmla="val -6281" name="adj1"/>
              <a:gd fmla="val 62689" name="adj2"/>
              <a:gd fmla="val 109837" name="adj3"/>
            </a:avLst>
          </a:prstGeom>
          <a:noFill/>
          <a:ln cap="flat" cmpd="sng" w="9525">
            <a:solidFill>
              <a:schemeClr val="dk2"/>
            </a:solidFill>
            <a:prstDash val="solid"/>
            <a:round/>
            <a:headEnd len="med" w="med" type="none"/>
            <a:tailEnd len="lg" w="lg" type="triangle"/>
          </a:ln>
        </p:spPr>
      </p:cxnSp>
      <p:sp>
        <p:nvSpPr>
          <p:cNvPr id="611" name="Shape 611"/>
          <p:cNvSpPr txBox="1"/>
          <p:nvPr/>
        </p:nvSpPr>
        <p:spPr>
          <a:xfrm>
            <a:off x="3071075" y="2807400"/>
            <a:ext cx="1606499" cy="746399"/>
          </a:xfrm>
          <a:prstGeom prst="rect">
            <a:avLst/>
          </a:prstGeom>
          <a:noFill/>
          <a:ln>
            <a:noFill/>
          </a:ln>
        </p:spPr>
        <p:txBody>
          <a:bodyPr anchorCtr="0" anchor="ctr" bIns="91425" lIns="91425" rIns="91425" tIns="91425">
            <a:noAutofit/>
          </a:bodyPr>
          <a:lstStyle/>
          <a:p>
            <a:pPr indent="0" lvl="0" marL="0" marR="0" rtl="0" algn="l">
              <a:lnSpc>
                <a:spcPct val="115000"/>
              </a:lnSpc>
              <a:spcBef>
                <a:spcPts val="0"/>
              </a:spcBef>
              <a:spcAft>
                <a:spcPts val="0"/>
              </a:spcAft>
              <a:buClr>
                <a:schemeClr val="dk1"/>
              </a:buClr>
              <a:buSzPct val="25000"/>
              <a:buFont typeface="Arial"/>
              <a:buNone/>
            </a:pPr>
            <a:r>
              <a:rPr b="1" i="0" lang="zh-TW" sz="1300" u="none" cap="none" strike="noStrike">
                <a:solidFill>
                  <a:srgbClr val="0000FF"/>
                </a:solidFill>
                <a:latin typeface="Arial"/>
                <a:ea typeface="Arial"/>
                <a:cs typeface="Arial"/>
                <a:sym typeface="Arial"/>
              </a:rPr>
              <a:t>每5分鐘為一筆資料</a:t>
            </a:r>
          </a:p>
        </p:txBody>
      </p:sp>
      <p:sp>
        <p:nvSpPr>
          <p:cNvPr id="612" name="Shape 612"/>
          <p:cNvSpPr txBox="1"/>
          <p:nvPr/>
        </p:nvSpPr>
        <p:spPr>
          <a:xfrm>
            <a:off x="3071075" y="3824000"/>
            <a:ext cx="1840199" cy="746399"/>
          </a:xfrm>
          <a:prstGeom prst="rect">
            <a:avLst/>
          </a:prstGeom>
          <a:noFill/>
          <a:ln>
            <a:noFill/>
          </a:ln>
        </p:spPr>
        <p:txBody>
          <a:bodyPr anchorCtr="0" anchor="ctr" bIns="91425" lIns="91425" rIns="91425" tIns="91425">
            <a:noAutofit/>
          </a:bodyPr>
          <a:lstStyle/>
          <a:p>
            <a:pPr indent="0" lvl="0" marL="0" marR="0" rtl="0" algn="l">
              <a:lnSpc>
                <a:spcPct val="115000"/>
              </a:lnSpc>
              <a:spcBef>
                <a:spcPts val="0"/>
              </a:spcBef>
              <a:spcAft>
                <a:spcPts val="0"/>
              </a:spcAft>
              <a:buClr>
                <a:schemeClr val="dk1"/>
              </a:buClr>
              <a:buSzPct val="25000"/>
              <a:buFont typeface="Arial"/>
              <a:buNone/>
            </a:pPr>
            <a:r>
              <a:rPr b="1" i="0" lang="zh-TW" sz="1300" u="none" cap="none" strike="noStrike">
                <a:solidFill>
                  <a:srgbClr val="0000FF"/>
                </a:solidFill>
                <a:latin typeface="Arial"/>
                <a:ea typeface="Arial"/>
                <a:cs typeface="Arial"/>
                <a:sym typeface="Arial"/>
              </a:rPr>
              <a:t>使用K-means分群</a:t>
            </a:r>
          </a:p>
          <a:p>
            <a:pPr indent="0" lvl="0" marL="0" marR="0" rtl="0" algn="l">
              <a:lnSpc>
                <a:spcPct val="115000"/>
              </a:lnSpc>
              <a:spcBef>
                <a:spcPts val="0"/>
              </a:spcBef>
              <a:spcAft>
                <a:spcPts val="0"/>
              </a:spcAft>
              <a:buClr>
                <a:srgbClr val="0000FF"/>
              </a:buClr>
              <a:buSzPct val="25000"/>
              <a:buFont typeface="Arial"/>
              <a:buNone/>
            </a:pPr>
            <a:r>
              <a:rPr b="1" i="0" lang="zh-TW" sz="1300" u="none" cap="none" strike="noStrike">
                <a:solidFill>
                  <a:srgbClr val="0000FF"/>
                </a:solidFill>
                <a:latin typeface="Arial"/>
                <a:ea typeface="Arial"/>
                <a:cs typeface="Arial"/>
                <a:sym typeface="Arial"/>
              </a:rPr>
              <a:t>將資料分成10種類型停車場</a:t>
            </a:r>
          </a:p>
        </p:txBody>
      </p:sp>
      <p:sp>
        <p:nvSpPr>
          <p:cNvPr id="613" name="Shape 613"/>
          <p:cNvSpPr txBox="1"/>
          <p:nvPr/>
        </p:nvSpPr>
        <p:spPr>
          <a:xfrm>
            <a:off x="6827925" y="694250"/>
            <a:ext cx="2802900" cy="746399"/>
          </a:xfrm>
          <a:prstGeom prst="rect">
            <a:avLst/>
          </a:prstGeom>
          <a:noFill/>
          <a:ln>
            <a:noFill/>
          </a:ln>
        </p:spPr>
        <p:txBody>
          <a:bodyPr anchorCtr="0" anchor="ctr" bIns="91425" lIns="91425" rIns="91425" tIns="91425">
            <a:noAutofit/>
          </a:bodyPr>
          <a:lstStyle/>
          <a:p>
            <a:pPr indent="0" lvl="0" marL="0" marR="0" rtl="0" algn="l">
              <a:lnSpc>
                <a:spcPct val="115000"/>
              </a:lnSpc>
              <a:spcBef>
                <a:spcPts val="0"/>
              </a:spcBef>
              <a:spcAft>
                <a:spcPts val="0"/>
              </a:spcAft>
              <a:buClr>
                <a:schemeClr val="dk1"/>
              </a:buClr>
              <a:buSzPct val="25000"/>
              <a:buFont typeface="Arial"/>
              <a:buNone/>
            </a:pPr>
            <a:r>
              <a:rPr b="1" i="0" lang="zh-TW" sz="1400" u="none" cap="none" strike="noStrike">
                <a:solidFill>
                  <a:srgbClr val="0000FF"/>
                </a:solidFill>
                <a:latin typeface="Arial"/>
                <a:ea typeface="Arial"/>
                <a:cs typeface="Arial"/>
                <a:sym typeface="Arial"/>
              </a:rPr>
              <a:t>一周為一個周期</a:t>
            </a:r>
          </a:p>
          <a:p>
            <a:pPr indent="0" lvl="0" marL="0" marR="0" rtl="0" algn="l">
              <a:lnSpc>
                <a:spcPct val="100000"/>
              </a:lnSpc>
              <a:spcBef>
                <a:spcPts val="0"/>
              </a:spcBef>
              <a:spcAft>
                <a:spcPts val="0"/>
              </a:spcAft>
              <a:buClr>
                <a:srgbClr val="000000"/>
              </a:buClr>
              <a:buFont typeface="Arial"/>
              <a:buNone/>
            </a:pPr>
            <a:r>
              <a:t/>
            </a:r>
            <a:endParaRPr b="1" i="0" sz="1300" u="none" cap="none" strike="noStrike">
              <a:solidFill>
                <a:srgbClr val="0000FF"/>
              </a:solidFill>
              <a:latin typeface="Arial"/>
              <a:ea typeface="Arial"/>
              <a:cs typeface="Arial"/>
              <a:sym typeface="Arial"/>
            </a:endParaRPr>
          </a:p>
        </p:txBody>
      </p:sp>
      <p:sp>
        <p:nvSpPr>
          <p:cNvPr id="614" name="Shape 614"/>
          <p:cNvSpPr txBox="1"/>
          <p:nvPr/>
        </p:nvSpPr>
        <p:spPr>
          <a:xfrm>
            <a:off x="6827925" y="3077600"/>
            <a:ext cx="2598300" cy="746399"/>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rgbClr val="000000"/>
              </a:buClr>
              <a:buSzPct val="25000"/>
              <a:buFont typeface="Arial"/>
              <a:buNone/>
            </a:pPr>
            <a:r>
              <a:rPr b="1" i="0" lang="zh-TW" sz="1300" u="none" cap="none" strike="noStrike">
                <a:solidFill>
                  <a:srgbClr val="0000FF"/>
                </a:solidFill>
                <a:latin typeface="Arial"/>
                <a:ea typeface="Arial"/>
                <a:cs typeface="Arial"/>
                <a:sym typeface="Arial"/>
              </a:rPr>
              <a:t>比較RMSE &amp; MAPE</a:t>
            </a:r>
          </a:p>
        </p:txBody>
      </p:sp>
      <p:cxnSp>
        <p:nvCxnSpPr>
          <p:cNvPr id="615" name="Shape 615"/>
          <p:cNvCxnSpPr>
            <a:stCxn id="594" idx="3"/>
            <a:endCxn id="606" idx="1"/>
          </p:cNvCxnSpPr>
          <p:nvPr/>
        </p:nvCxnSpPr>
        <p:spPr>
          <a:xfrm flipH="1" rot="10800000">
            <a:off x="6640287" y="2124761"/>
            <a:ext cx="601500" cy="60000"/>
          </a:xfrm>
          <a:prstGeom prst="straightConnector1">
            <a:avLst/>
          </a:prstGeom>
          <a:noFill/>
          <a:ln cap="flat" cmpd="sng" w="9525">
            <a:solidFill>
              <a:schemeClr val="dk2"/>
            </a:solidFill>
            <a:prstDash val="solid"/>
            <a:round/>
            <a:headEnd len="med" w="med" type="none"/>
            <a:tailEnd len="lg" w="lg" type="oval"/>
          </a:ln>
        </p:spPr>
      </p:cxnSp>
      <p:sp>
        <p:nvSpPr>
          <p:cNvPr id="616" name="Shape 616"/>
          <p:cNvSpPr txBox="1"/>
          <p:nvPr/>
        </p:nvSpPr>
        <p:spPr>
          <a:xfrm>
            <a:off x="6827925" y="4209325"/>
            <a:ext cx="2333699" cy="553799"/>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rgbClr val="0000FF"/>
              </a:buClr>
              <a:buSzPct val="25000"/>
              <a:buFont typeface="Arial"/>
              <a:buNone/>
            </a:pPr>
            <a:r>
              <a:rPr b="1" i="0" lang="zh-TW" sz="1300" u="none" cap="none" strike="noStrike">
                <a:solidFill>
                  <a:srgbClr val="0000FF"/>
                </a:solidFill>
                <a:latin typeface="Arial"/>
                <a:ea typeface="Arial"/>
                <a:cs typeface="Arial"/>
                <a:sym typeface="Arial"/>
              </a:rPr>
              <a:t>提供APP加值功能</a:t>
            </a: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00"/>
                                        </p:tgtEl>
                                        <p:attrNameLst>
                                          <p:attrName>style.visibility</p:attrName>
                                        </p:attrNameLst>
                                      </p:cBhvr>
                                      <p:to>
                                        <p:strVal val="visible"/>
                                      </p:to>
                                    </p:set>
                                    <p:animEffect filter="fade" transition="in">
                                      <p:cBhvr>
                                        <p:cTn dur="500"/>
                                        <p:tgtEl>
                                          <p:spTgt spid="600"/>
                                        </p:tgtEl>
                                      </p:cBhvr>
                                    </p:animEffect>
                                  </p:childTnLst>
                                </p:cTn>
                              </p:par>
                              <p:par>
                                <p:cTn fill="hold" nodeType="withEffect" presetClass="entr" presetID="10" presetSubtype="0">
                                  <p:stCondLst>
                                    <p:cond delay="0"/>
                                  </p:stCondLst>
                                  <p:childTnLst>
                                    <p:set>
                                      <p:cBhvr>
                                        <p:cTn dur="1" fill="hold">
                                          <p:stCondLst>
                                            <p:cond delay="0"/>
                                          </p:stCondLst>
                                        </p:cTn>
                                        <p:tgtEl>
                                          <p:spTgt spid="596"/>
                                        </p:tgtEl>
                                        <p:attrNameLst>
                                          <p:attrName>style.visibility</p:attrName>
                                        </p:attrNameLst>
                                      </p:cBhvr>
                                      <p:to>
                                        <p:strVal val="visible"/>
                                      </p:to>
                                    </p:set>
                                    <p:animEffect filter="fade" transition="in">
                                      <p:cBhvr>
                                        <p:cTn dur="500"/>
                                        <p:tgtEl>
                                          <p:spTgt spid="596"/>
                                        </p:tgtEl>
                                      </p:cBhvr>
                                    </p:animEffect>
                                  </p:childTnLst>
                                </p:cTn>
                              </p:par>
                              <p:par>
                                <p:cTn fill="hold" nodeType="withEffect" presetClass="entr" presetID="10" presetSubtype="0">
                                  <p:stCondLst>
                                    <p:cond delay="0"/>
                                  </p:stCondLst>
                                  <p:childTnLst>
                                    <p:set>
                                      <p:cBhvr>
                                        <p:cTn dur="1" fill="hold">
                                          <p:stCondLst>
                                            <p:cond delay="0"/>
                                          </p:stCondLst>
                                        </p:cTn>
                                        <p:tgtEl>
                                          <p:spTgt spid="607"/>
                                        </p:tgtEl>
                                        <p:attrNameLst>
                                          <p:attrName>style.visibility</p:attrName>
                                        </p:attrNameLst>
                                      </p:cBhvr>
                                      <p:to>
                                        <p:strVal val="visible"/>
                                      </p:to>
                                    </p:set>
                                    <p:animEffect filter="fade" transition="in">
                                      <p:cBhvr>
                                        <p:cTn dur="500"/>
                                        <p:tgtEl>
                                          <p:spTgt spid="6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9"/>
                                        </p:tgtEl>
                                        <p:attrNameLst>
                                          <p:attrName>style.visibility</p:attrName>
                                        </p:attrNameLst>
                                      </p:cBhvr>
                                      <p:to>
                                        <p:strVal val="visible"/>
                                      </p:to>
                                    </p:set>
                                    <p:animEffect filter="fade" transition="in">
                                      <p:cBhvr>
                                        <p:cTn dur="500"/>
                                        <p:tgtEl>
                                          <p:spTgt spid="599"/>
                                        </p:tgtEl>
                                      </p:cBhvr>
                                    </p:animEffect>
                                  </p:childTnLst>
                                </p:cTn>
                              </p:par>
                              <p:par>
                                <p:cTn fill="hold" nodeType="withEffect" presetClass="entr" presetID="10" presetSubtype="0">
                                  <p:stCondLst>
                                    <p:cond delay="0"/>
                                  </p:stCondLst>
                                  <p:childTnLst>
                                    <p:set>
                                      <p:cBhvr>
                                        <p:cTn dur="1" fill="hold">
                                          <p:stCondLst>
                                            <p:cond delay="0"/>
                                          </p:stCondLst>
                                        </p:cTn>
                                        <p:tgtEl>
                                          <p:spTgt spid="601"/>
                                        </p:tgtEl>
                                        <p:attrNameLst>
                                          <p:attrName>style.visibility</p:attrName>
                                        </p:attrNameLst>
                                      </p:cBhvr>
                                      <p:to>
                                        <p:strVal val="visible"/>
                                      </p:to>
                                    </p:set>
                                    <p:animEffect filter="fade" transition="in">
                                      <p:cBhvr>
                                        <p:cTn dur="500"/>
                                        <p:tgtEl>
                                          <p:spTgt spid="601"/>
                                        </p:tgtEl>
                                      </p:cBhvr>
                                    </p:animEffect>
                                  </p:childTnLst>
                                </p:cTn>
                              </p:par>
                              <p:par>
                                <p:cTn fill="hold" nodeType="withEffect" presetClass="entr" presetID="10" presetSubtype="0">
                                  <p:stCondLst>
                                    <p:cond delay="0"/>
                                  </p:stCondLst>
                                  <p:childTnLst>
                                    <p:set>
                                      <p:cBhvr>
                                        <p:cTn dur="1" fill="hold">
                                          <p:stCondLst>
                                            <p:cond delay="0"/>
                                          </p:stCondLst>
                                        </p:cTn>
                                        <p:tgtEl>
                                          <p:spTgt spid="608"/>
                                        </p:tgtEl>
                                        <p:attrNameLst>
                                          <p:attrName>style.visibility</p:attrName>
                                        </p:attrNameLst>
                                      </p:cBhvr>
                                      <p:to>
                                        <p:strVal val="visible"/>
                                      </p:to>
                                    </p:set>
                                    <p:animEffect filter="fade" transition="in">
                                      <p:cBhvr>
                                        <p:cTn dur="500"/>
                                        <p:tgtEl>
                                          <p:spTgt spid="6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7"/>
                                        </p:tgtEl>
                                        <p:attrNameLst>
                                          <p:attrName>style.visibility</p:attrName>
                                        </p:attrNameLst>
                                      </p:cBhvr>
                                      <p:to>
                                        <p:strVal val="visible"/>
                                      </p:to>
                                    </p:set>
                                    <p:animEffect filter="fade" transition="in">
                                      <p:cBhvr>
                                        <p:cTn dur="500"/>
                                        <p:tgtEl>
                                          <p:spTgt spid="597"/>
                                        </p:tgtEl>
                                      </p:cBhvr>
                                    </p:animEffect>
                                  </p:childTnLst>
                                </p:cTn>
                              </p:par>
                              <p:par>
                                <p:cTn fill="hold" nodeType="withEffect" presetClass="entr" presetID="10" presetSubtype="0">
                                  <p:stCondLst>
                                    <p:cond delay="0"/>
                                  </p:stCondLst>
                                  <p:childTnLst>
                                    <p:set>
                                      <p:cBhvr>
                                        <p:cTn dur="1" fill="hold">
                                          <p:stCondLst>
                                            <p:cond delay="0"/>
                                          </p:stCondLst>
                                        </p:cTn>
                                        <p:tgtEl>
                                          <p:spTgt spid="611"/>
                                        </p:tgtEl>
                                        <p:attrNameLst>
                                          <p:attrName>style.visibility</p:attrName>
                                        </p:attrNameLst>
                                      </p:cBhvr>
                                      <p:to>
                                        <p:strVal val="visible"/>
                                      </p:to>
                                    </p:set>
                                    <p:animEffect filter="fade" transition="in">
                                      <p:cBhvr>
                                        <p:cTn dur="500"/>
                                        <p:tgtEl>
                                          <p:spTgt spid="611"/>
                                        </p:tgtEl>
                                      </p:cBhvr>
                                    </p:animEffect>
                                  </p:childTnLst>
                                </p:cTn>
                              </p:par>
                              <p:par>
                                <p:cTn fill="hold" nodeType="withEffect" presetClass="entr" presetID="10" presetSubtype="0">
                                  <p:stCondLst>
                                    <p:cond delay="0"/>
                                  </p:stCondLst>
                                  <p:childTnLst>
                                    <p:set>
                                      <p:cBhvr>
                                        <p:cTn dur="1" fill="hold">
                                          <p:stCondLst>
                                            <p:cond delay="0"/>
                                          </p:stCondLst>
                                        </p:cTn>
                                        <p:tgtEl>
                                          <p:spTgt spid="602"/>
                                        </p:tgtEl>
                                        <p:attrNameLst>
                                          <p:attrName>style.visibility</p:attrName>
                                        </p:attrNameLst>
                                      </p:cBhvr>
                                      <p:to>
                                        <p:strVal val="visible"/>
                                      </p:to>
                                    </p:set>
                                    <p:animEffect filter="fade" transition="in">
                                      <p:cBhvr>
                                        <p:cTn dur="500"/>
                                        <p:tgtEl>
                                          <p:spTgt spid="6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8"/>
                                        </p:tgtEl>
                                        <p:attrNameLst>
                                          <p:attrName>style.visibility</p:attrName>
                                        </p:attrNameLst>
                                      </p:cBhvr>
                                      <p:to>
                                        <p:strVal val="visible"/>
                                      </p:to>
                                    </p:set>
                                    <p:animEffect filter="fade" transition="in">
                                      <p:cBhvr>
                                        <p:cTn dur="500"/>
                                        <p:tgtEl>
                                          <p:spTgt spid="598"/>
                                        </p:tgtEl>
                                      </p:cBhvr>
                                    </p:animEffect>
                                  </p:childTnLst>
                                </p:cTn>
                              </p:par>
                              <p:par>
                                <p:cTn fill="hold" nodeType="withEffect" presetClass="entr" presetID="10" presetSubtype="0">
                                  <p:stCondLst>
                                    <p:cond delay="0"/>
                                  </p:stCondLst>
                                  <p:childTnLst>
                                    <p:set>
                                      <p:cBhvr>
                                        <p:cTn dur="1" fill="hold">
                                          <p:stCondLst>
                                            <p:cond delay="0"/>
                                          </p:stCondLst>
                                        </p:cTn>
                                        <p:tgtEl>
                                          <p:spTgt spid="612"/>
                                        </p:tgtEl>
                                        <p:attrNameLst>
                                          <p:attrName>style.visibility</p:attrName>
                                        </p:attrNameLst>
                                      </p:cBhvr>
                                      <p:to>
                                        <p:strVal val="visible"/>
                                      </p:to>
                                    </p:set>
                                    <p:animEffect filter="fade" transition="in">
                                      <p:cBhvr>
                                        <p:cTn dur="500"/>
                                        <p:tgtEl>
                                          <p:spTgt spid="6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0"/>
                                        </p:tgtEl>
                                        <p:attrNameLst>
                                          <p:attrName>style.visibility</p:attrName>
                                        </p:attrNameLst>
                                      </p:cBhvr>
                                      <p:to>
                                        <p:strVal val="visible"/>
                                      </p:to>
                                    </p:set>
                                    <p:animEffect filter="fade" transition="in">
                                      <p:cBhvr>
                                        <p:cTn dur="500"/>
                                        <p:tgtEl>
                                          <p:spTgt spid="610"/>
                                        </p:tgtEl>
                                      </p:cBhvr>
                                    </p:animEffect>
                                  </p:childTnLst>
                                </p:cTn>
                              </p:par>
                              <p:par>
                                <p:cTn fill="hold" nodeType="withEffect" presetClass="entr" presetID="10" presetSubtype="0">
                                  <p:stCondLst>
                                    <p:cond delay="0"/>
                                  </p:stCondLst>
                                  <p:childTnLst>
                                    <p:set>
                                      <p:cBhvr>
                                        <p:cTn dur="1" fill="hold">
                                          <p:stCondLst>
                                            <p:cond delay="0"/>
                                          </p:stCondLst>
                                        </p:cTn>
                                        <p:tgtEl>
                                          <p:spTgt spid="592"/>
                                        </p:tgtEl>
                                        <p:attrNameLst>
                                          <p:attrName>style.visibility</p:attrName>
                                        </p:attrNameLst>
                                      </p:cBhvr>
                                      <p:to>
                                        <p:strVal val="visible"/>
                                      </p:to>
                                    </p:set>
                                    <p:animEffect filter="fade" transition="in">
                                      <p:cBhvr>
                                        <p:cTn dur="500"/>
                                        <p:tgtEl>
                                          <p:spTgt spid="592"/>
                                        </p:tgtEl>
                                      </p:cBhvr>
                                    </p:animEffect>
                                  </p:childTnLst>
                                </p:cTn>
                              </p:par>
                              <p:par>
                                <p:cTn fill="hold" nodeType="withEffect" presetClass="entr" presetID="10" presetSubtype="0">
                                  <p:stCondLst>
                                    <p:cond delay="0"/>
                                  </p:stCondLst>
                                  <p:childTnLst>
                                    <p:set>
                                      <p:cBhvr>
                                        <p:cTn dur="1" fill="hold">
                                          <p:stCondLst>
                                            <p:cond delay="0"/>
                                          </p:stCondLst>
                                        </p:cTn>
                                        <p:tgtEl>
                                          <p:spTgt spid="613"/>
                                        </p:tgtEl>
                                        <p:attrNameLst>
                                          <p:attrName>style.visibility</p:attrName>
                                        </p:attrNameLst>
                                      </p:cBhvr>
                                      <p:to>
                                        <p:strVal val="visible"/>
                                      </p:to>
                                    </p:set>
                                    <p:animEffect filter="fade" transition="in">
                                      <p:cBhvr>
                                        <p:cTn dur="500"/>
                                        <p:tgtEl>
                                          <p:spTgt spid="613"/>
                                        </p:tgtEl>
                                      </p:cBhvr>
                                    </p:animEffect>
                                  </p:childTnLst>
                                </p:cTn>
                              </p:par>
                              <p:par>
                                <p:cTn fill="hold" nodeType="withEffect" presetClass="entr" presetID="10" presetSubtype="0">
                                  <p:stCondLst>
                                    <p:cond delay="0"/>
                                  </p:stCondLst>
                                  <p:childTnLst>
                                    <p:set>
                                      <p:cBhvr>
                                        <p:cTn dur="1" fill="hold">
                                          <p:stCondLst>
                                            <p:cond delay="0"/>
                                          </p:stCondLst>
                                        </p:cTn>
                                        <p:tgtEl>
                                          <p:spTgt spid="604"/>
                                        </p:tgtEl>
                                        <p:attrNameLst>
                                          <p:attrName>style.visibility</p:attrName>
                                        </p:attrNameLst>
                                      </p:cBhvr>
                                      <p:to>
                                        <p:strVal val="visible"/>
                                      </p:to>
                                    </p:set>
                                    <p:animEffect filter="fade" transition="in">
                                      <p:cBhvr>
                                        <p:cTn dur="500"/>
                                        <p:tgtEl>
                                          <p:spTgt spid="6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4"/>
                                        </p:tgtEl>
                                        <p:attrNameLst>
                                          <p:attrName>style.visibility</p:attrName>
                                        </p:attrNameLst>
                                      </p:cBhvr>
                                      <p:to>
                                        <p:strVal val="visible"/>
                                      </p:to>
                                    </p:set>
                                    <p:animEffect filter="fade" transition="in">
                                      <p:cBhvr>
                                        <p:cTn dur="500"/>
                                        <p:tgtEl>
                                          <p:spTgt spid="594"/>
                                        </p:tgtEl>
                                      </p:cBhvr>
                                    </p:animEffect>
                                  </p:childTnLst>
                                </p:cTn>
                              </p:par>
                              <p:par>
                                <p:cTn fill="hold" nodeType="withEffect" presetClass="entr" presetID="10" presetSubtype="0">
                                  <p:stCondLst>
                                    <p:cond delay="0"/>
                                  </p:stCondLst>
                                  <p:childTnLst>
                                    <p:set>
                                      <p:cBhvr>
                                        <p:cTn dur="1" fill="hold">
                                          <p:stCondLst>
                                            <p:cond delay="0"/>
                                          </p:stCondLst>
                                        </p:cTn>
                                        <p:tgtEl>
                                          <p:spTgt spid="615"/>
                                        </p:tgtEl>
                                        <p:attrNameLst>
                                          <p:attrName>style.visibility</p:attrName>
                                        </p:attrNameLst>
                                      </p:cBhvr>
                                      <p:to>
                                        <p:strVal val="visible"/>
                                      </p:to>
                                    </p:set>
                                    <p:animEffect filter="fade" transition="in">
                                      <p:cBhvr>
                                        <p:cTn dur="500"/>
                                        <p:tgtEl>
                                          <p:spTgt spid="615"/>
                                        </p:tgtEl>
                                      </p:cBhvr>
                                    </p:animEffect>
                                  </p:childTnLst>
                                </p:cTn>
                              </p:par>
                              <p:par>
                                <p:cTn fill="hold" nodeType="withEffect" presetClass="entr" presetID="10" presetSubtype="0">
                                  <p:stCondLst>
                                    <p:cond delay="0"/>
                                  </p:stCondLst>
                                  <p:childTnLst>
                                    <p:set>
                                      <p:cBhvr>
                                        <p:cTn dur="1" fill="hold">
                                          <p:stCondLst>
                                            <p:cond delay="0"/>
                                          </p:stCondLst>
                                        </p:cTn>
                                        <p:tgtEl>
                                          <p:spTgt spid="606"/>
                                        </p:tgtEl>
                                        <p:attrNameLst>
                                          <p:attrName>style.visibility</p:attrName>
                                        </p:attrNameLst>
                                      </p:cBhvr>
                                      <p:to>
                                        <p:strVal val="visible"/>
                                      </p:to>
                                    </p:set>
                                    <p:animEffect filter="fade" transition="in">
                                      <p:cBhvr>
                                        <p:cTn dur="500"/>
                                        <p:tgtEl>
                                          <p:spTgt spid="6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3"/>
                                        </p:tgtEl>
                                        <p:attrNameLst>
                                          <p:attrName>style.visibility</p:attrName>
                                        </p:attrNameLst>
                                      </p:cBhvr>
                                      <p:to>
                                        <p:strVal val="visible"/>
                                      </p:to>
                                    </p:set>
                                    <p:animEffect filter="fade" transition="in">
                                      <p:cBhvr>
                                        <p:cTn dur="500"/>
                                        <p:tgtEl>
                                          <p:spTgt spid="603"/>
                                        </p:tgtEl>
                                      </p:cBhvr>
                                    </p:animEffect>
                                  </p:childTnLst>
                                </p:cTn>
                              </p:par>
                              <p:par>
                                <p:cTn fill="hold" nodeType="withEffect" presetClass="entr" presetID="10" presetSubtype="0">
                                  <p:stCondLst>
                                    <p:cond delay="0"/>
                                  </p:stCondLst>
                                  <p:childTnLst>
                                    <p:set>
                                      <p:cBhvr>
                                        <p:cTn dur="1" fill="hold">
                                          <p:stCondLst>
                                            <p:cond delay="0"/>
                                          </p:stCondLst>
                                        </p:cTn>
                                        <p:tgtEl>
                                          <p:spTgt spid="593"/>
                                        </p:tgtEl>
                                        <p:attrNameLst>
                                          <p:attrName>style.visibility</p:attrName>
                                        </p:attrNameLst>
                                      </p:cBhvr>
                                      <p:to>
                                        <p:strVal val="visible"/>
                                      </p:to>
                                    </p:set>
                                    <p:animEffect filter="fade" transition="in">
                                      <p:cBhvr>
                                        <p:cTn dur="500"/>
                                        <p:tgtEl>
                                          <p:spTgt spid="593"/>
                                        </p:tgtEl>
                                      </p:cBhvr>
                                    </p:animEffect>
                                  </p:childTnLst>
                                </p:cTn>
                              </p:par>
                              <p:par>
                                <p:cTn fill="hold" nodeType="withEffect" presetClass="entr" presetID="10" presetSubtype="0">
                                  <p:stCondLst>
                                    <p:cond delay="0"/>
                                  </p:stCondLst>
                                  <p:childTnLst>
                                    <p:set>
                                      <p:cBhvr>
                                        <p:cTn dur="1" fill="hold">
                                          <p:stCondLst>
                                            <p:cond delay="0"/>
                                          </p:stCondLst>
                                        </p:cTn>
                                        <p:tgtEl>
                                          <p:spTgt spid="609"/>
                                        </p:tgtEl>
                                        <p:attrNameLst>
                                          <p:attrName>style.visibility</p:attrName>
                                        </p:attrNameLst>
                                      </p:cBhvr>
                                      <p:to>
                                        <p:strVal val="visible"/>
                                      </p:to>
                                    </p:set>
                                    <p:animEffect filter="fade" transition="in">
                                      <p:cBhvr>
                                        <p:cTn dur="500"/>
                                        <p:tgtEl>
                                          <p:spTgt spid="609"/>
                                        </p:tgtEl>
                                      </p:cBhvr>
                                    </p:animEffect>
                                  </p:childTnLst>
                                </p:cTn>
                              </p:par>
                              <p:par>
                                <p:cTn fill="hold" nodeType="withEffect" presetClass="entr" presetID="10" presetSubtype="0">
                                  <p:stCondLst>
                                    <p:cond delay="0"/>
                                  </p:stCondLst>
                                  <p:childTnLst>
                                    <p:set>
                                      <p:cBhvr>
                                        <p:cTn dur="1" fill="hold">
                                          <p:stCondLst>
                                            <p:cond delay="0"/>
                                          </p:stCondLst>
                                        </p:cTn>
                                        <p:tgtEl>
                                          <p:spTgt spid="614"/>
                                        </p:tgtEl>
                                        <p:attrNameLst>
                                          <p:attrName>style.visibility</p:attrName>
                                        </p:attrNameLst>
                                      </p:cBhvr>
                                      <p:to>
                                        <p:strVal val="visible"/>
                                      </p:to>
                                    </p:set>
                                    <p:animEffect filter="fade" transition="in">
                                      <p:cBhvr>
                                        <p:cTn dur="500"/>
                                        <p:tgtEl>
                                          <p:spTgt spid="6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5"/>
                                        </p:tgtEl>
                                        <p:attrNameLst>
                                          <p:attrName>style.visibility</p:attrName>
                                        </p:attrNameLst>
                                      </p:cBhvr>
                                      <p:to>
                                        <p:strVal val="visible"/>
                                      </p:to>
                                    </p:set>
                                    <p:animEffect filter="fade" transition="in">
                                      <p:cBhvr>
                                        <p:cTn dur="500"/>
                                        <p:tgtEl>
                                          <p:spTgt spid="605"/>
                                        </p:tgtEl>
                                      </p:cBhvr>
                                    </p:animEffect>
                                  </p:childTnLst>
                                </p:cTn>
                              </p:par>
                              <p:par>
                                <p:cTn fill="hold" nodeType="withEffect" presetClass="entr" presetID="10" presetSubtype="0">
                                  <p:stCondLst>
                                    <p:cond delay="0"/>
                                  </p:stCondLst>
                                  <p:childTnLst>
                                    <p:set>
                                      <p:cBhvr>
                                        <p:cTn dur="1" fill="hold">
                                          <p:stCondLst>
                                            <p:cond delay="0"/>
                                          </p:stCondLst>
                                        </p:cTn>
                                        <p:tgtEl>
                                          <p:spTgt spid="595"/>
                                        </p:tgtEl>
                                        <p:attrNameLst>
                                          <p:attrName>style.visibility</p:attrName>
                                        </p:attrNameLst>
                                      </p:cBhvr>
                                      <p:to>
                                        <p:strVal val="visible"/>
                                      </p:to>
                                    </p:set>
                                    <p:animEffect filter="fade" transition="in">
                                      <p:cBhvr>
                                        <p:cTn dur="500"/>
                                        <p:tgtEl>
                                          <p:spTgt spid="595"/>
                                        </p:tgtEl>
                                      </p:cBhvr>
                                    </p:animEffect>
                                  </p:childTnLst>
                                </p:cTn>
                              </p:par>
                              <p:par>
                                <p:cTn fill="hold" nodeType="withEffect" presetClass="entr" presetID="10" presetSubtype="0">
                                  <p:stCondLst>
                                    <p:cond delay="0"/>
                                  </p:stCondLst>
                                  <p:childTnLst>
                                    <p:set>
                                      <p:cBhvr>
                                        <p:cTn dur="1" fill="hold">
                                          <p:stCondLst>
                                            <p:cond delay="0"/>
                                          </p:stCondLst>
                                        </p:cTn>
                                        <p:tgtEl>
                                          <p:spTgt spid="616"/>
                                        </p:tgtEl>
                                        <p:attrNameLst>
                                          <p:attrName>style.visibility</p:attrName>
                                        </p:attrNameLst>
                                      </p:cBhvr>
                                      <p:to>
                                        <p:strVal val="visible"/>
                                      </p:to>
                                    </p:set>
                                    <p:animEffect filter="fade" transition="in">
                                      <p:cBhvr>
                                        <p:cTn dur="500"/>
                                        <p:tgtEl>
                                          <p:spTgt spid="6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0" name="Shape 620"/>
        <p:cNvGrpSpPr/>
        <p:nvPr/>
      </p:nvGrpSpPr>
      <p:grpSpPr>
        <a:xfrm>
          <a:off x="0" y="0"/>
          <a:ext cx="0" cy="0"/>
          <a:chOff x="0" y="0"/>
          <a:chExt cx="0" cy="0"/>
        </a:xfrm>
      </p:grpSpPr>
      <p:sp>
        <p:nvSpPr>
          <p:cNvPr id="621" name="Shape 621"/>
          <p:cNvSpPr/>
          <p:nvPr/>
        </p:nvSpPr>
        <p:spPr>
          <a:xfrm>
            <a:off x="44992" y="4013198"/>
            <a:ext cx="1019174" cy="1019174"/>
          </a:xfrm>
          <a:prstGeom prst="ellipse">
            <a:avLst/>
          </a:prstGeom>
          <a:solidFill>
            <a:srgbClr val="FFC0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2" name="Shape 622"/>
          <p:cNvSpPr/>
          <p:nvPr/>
        </p:nvSpPr>
        <p:spPr>
          <a:xfrm>
            <a:off x="6305026" y="1912771"/>
            <a:ext cx="1019174" cy="1019174"/>
          </a:xfrm>
          <a:prstGeom prst="ellipse">
            <a:avLst/>
          </a:prstGeom>
          <a:solidFill>
            <a:srgbClr val="FF8F8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3" name="Shape 623"/>
          <p:cNvSpPr/>
          <p:nvPr/>
        </p:nvSpPr>
        <p:spPr>
          <a:xfrm>
            <a:off x="6633107" y="3632994"/>
            <a:ext cx="1019174" cy="1019174"/>
          </a:xfrm>
          <a:prstGeom prst="ellipse">
            <a:avLst/>
          </a:prstGeom>
          <a:solidFill>
            <a:srgbClr val="80AEF8"/>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4" name="Shape 624"/>
          <p:cNvSpPr/>
          <p:nvPr/>
        </p:nvSpPr>
        <p:spPr>
          <a:xfrm>
            <a:off x="5263269" y="3832662"/>
            <a:ext cx="875050" cy="875050"/>
          </a:xfrm>
          <a:prstGeom prst="ellipse">
            <a:avLst/>
          </a:prstGeom>
          <a:solidFill>
            <a:srgbClr val="008B9A">
              <a:alpha val="49803"/>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25" name="Shape 625"/>
          <p:cNvSpPr/>
          <p:nvPr/>
        </p:nvSpPr>
        <p:spPr>
          <a:xfrm>
            <a:off x="7985124" y="2994019"/>
            <a:ext cx="1081088" cy="1081088"/>
          </a:xfrm>
          <a:prstGeom prst="ellipse">
            <a:avLst/>
          </a:prstGeom>
          <a:solidFill>
            <a:srgbClr val="EF860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26" name="Shape 626"/>
          <p:cNvSpPr/>
          <p:nvPr/>
        </p:nvSpPr>
        <p:spPr>
          <a:xfrm>
            <a:off x="7759279" y="2434033"/>
            <a:ext cx="1019174" cy="1019174"/>
          </a:xfrm>
          <a:prstGeom prst="ellipse">
            <a:avLst/>
          </a:prstGeom>
          <a:solidFill>
            <a:srgbClr val="FFC0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7" name="Shape 627"/>
          <p:cNvSpPr/>
          <p:nvPr/>
        </p:nvSpPr>
        <p:spPr>
          <a:xfrm>
            <a:off x="6814614" y="2287586"/>
            <a:ext cx="1019174" cy="1019174"/>
          </a:xfrm>
          <a:prstGeom prst="ellipse">
            <a:avLst/>
          </a:prstGeom>
          <a:solidFill>
            <a:srgbClr val="FFC000">
              <a:alpha val="80000"/>
            </a:srgb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8" name="Shape 628"/>
          <p:cNvSpPr/>
          <p:nvPr/>
        </p:nvSpPr>
        <p:spPr>
          <a:xfrm>
            <a:off x="1516478" y="1363579"/>
            <a:ext cx="1019174" cy="1019174"/>
          </a:xfrm>
          <a:prstGeom prst="ellipse">
            <a:avLst/>
          </a:prstGeom>
          <a:solidFill>
            <a:srgbClr val="FF8F8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9" name="Shape 629"/>
          <p:cNvSpPr/>
          <p:nvPr/>
        </p:nvSpPr>
        <p:spPr>
          <a:xfrm>
            <a:off x="7949153" y="1424383"/>
            <a:ext cx="1019174" cy="1019174"/>
          </a:xfrm>
          <a:prstGeom prst="ellipse">
            <a:avLst/>
          </a:prstGeom>
          <a:solidFill>
            <a:srgbClr val="80AEF8"/>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30" name="Shape 630"/>
          <p:cNvSpPr/>
          <p:nvPr/>
        </p:nvSpPr>
        <p:spPr>
          <a:xfrm>
            <a:off x="7406210" y="4013198"/>
            <a:ext cx="1019174" cy="1019174"/>
          </a:xfrm>
          <a:prstGeom prst="ellipse">
            <a:avLst/>
          </a:prstGeom>
          <a:solidFill>
            <a:srgbClr val="FFC0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31" name="Shape 631"/>
          <p:cNvSpPr/>
          <p:nvPr/>
        </p:nvSpPr>
        <p:spPr>
          <a:xfrm>
            <a:off x="6165408" y="3159750"/>
            <a:ext cx="875050" cy="875050"/>
          </a:xfrm>
          <a:prstGeom prst="ellipse">
            <a:avLst/>
          </a:prstGeom>
          <a:solidFill>
            <a:srgbClr val="008B9A">
              <a:alpha val="49803"/>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32" name="Shape 632"/>
          <p:cNvSpPr/>
          <p:nvPr/>
        </p:nvSpPr>
        <p:spPr>
          <a:xfrm>
            <a:off x="6886677" y="1184734"/>
            <a:ext cx="875050" cy="875050"/>
          </a:xfrm>
          <a:prstGeom prst="ellipse">
            <a:avLst/>
          </a:prstGeom>
          <a:solidFill>
            <a:srgbClr val="008B9A">
              <a:alpha val="49803"/>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33" name="Shape 633"/>
          <p:cNvSpPr/>
          <p:nvPr/>
        </p:nvSpPr>
        <p:spPr>
          <a:xfrm>
            <a:off x="512077" y="976704"/>
            <a:ext cx="1019174" cy="1019174"/>
          </a:xfrm>
          <a:prstGeom prst="ellipse">
            <a:avLst/>
          </a:prstGeom>
          <a:solidFill>
            <a:srgbClr val="FFC0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34" name="Shape 634"/>
          <p:cNvSpPr/>
          <p:nvPr/>
        </p:nvSpPr>
        <p:spPr>
          <a:xfrm>
            <a:off x="280352" y="1625000"/>
            <a:ext cx="1019174" cy="1019174"/>
          </a:xfrm>
          <a:prstGeom prst="ellipse">
            <a:avLst/>
          </a:prstGeom>
          <a:solidFill>
            <a:srgbClr val="FF8F8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35" name="Shape 635"/>
          <p:cNvSpPr/>
          <p:nvPr/>
        </p:nvSpPr>
        <p:spPr>
          <a:xfrm>
            <a:off x="1705857" y="2639158"/>
            <a:ext cx="875050" cy="875050"/>
          </a:xfrm>
          <a:prstGeom prst="ellipse">
            <a:avLst/>
          </a:prstGeom>
          <a:solidFill>
            <a:srgbClr val="008B9A">
              <a:alpha val="49803"/>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36" name="Shape 636"/>
          <p:cNvSpPr/>
          <p:nvPr/>
        </p:nvSpPr>
        <p:spPr>
          <a:xfrm>
            <a:off x="8087360" y="3945723"/>
            <a:ext cx="1019174" cy="1019174"/>
          </a:xfrm>
          <a:prstGeom prst="ellipse">
            <a:avLst/>
          </a:prstGeom>
          <a:solidFill>
            <a:srgbClr val="FF8F8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37" name="Shape 637"/>
          <p:cNvSpPr/>
          <p:nvPr/>
        </p:nvSpPr>
        <p:spPr>
          <a:xfrm>
            <a:off x="687704" y="3055933"/>
            <a:ext cx="1019174" cy="1019174"/>
          </a:xfrm>
          <a:prstGeom prst="ellipse">
            <a:avLst/>
          </a:prstGeom>
          <a:solidFill>
            <a:srgbClr val="FFC0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38" name="Shape 638"/>
          <p:cNvSpPr/>
          <p:nvPr/>
        </p:nvSpPr>
        <p:spPr>
          <a:xfrm>
            <a:off x="770954" y="3891185"/>
            <a:ext cx="875050" cy="875050"/>
          </a:xfrm>
          <a:prstGeom prst="ellipse">
            <a:avLst/>
          </a:prstGeom>
          <a:solidFill>
            <a:srgbClr val="008B9A">
              <a:alpha val="49803"/>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39" name="Shape 639"/>
          <p:cNvSpPr/>
          <p:nvPr/>
        </p:nvSpPr>
        <p:spPr>
          <a:xfrm>
            <a:off x="996362" y="1933969"/>
            <a:ext cx="1019174" cy="1019174"/>
          </a:xfrm>
          <a:prstGeom prst="ellipse">
            <a:avLst/>
          </a:prstGeom>
          <a:solidFill>
            <a:srgbClr val="80AEF8"/>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40" name="Shape 640"/>
          <p:cNvSpPr/>
          <p:nvPr/>
        </p:nvSpPr>
        <p:spPr>
          <a:xfrm>
            <a:off x="5936873" y="4292258"/>
            <a:ext cx="875050" cy="875050"/>
          </a:xfrm>
          <a:prstGeom prst="ellipse">
            <a:avLst/>
          </a:prstGeom>
          <a:solidFill>
            <a:srgbClr val="008B9A">
              <a:alpha val="49803"/>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41" name="Shape 641"/>
          <p:cNvSpPr/>
          <p:nvPr/>
        </p:nvSpPr>
        <p:spPr>
          <a:xfrm>
            <a:off x="2778746" y="4120114"/>
            <a:ext cx="1019174" cy="1019174"/>
          </a:xfrm>
          <a:prstGeom prst="ellipse">
            <a:avLst/>
          </a:prstGeom>
          <a:solidFill>
            <a:srgbClr val="FFC0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42" name="Shape 642"/>
          <p:cNvSpPr/>
          <p:nvPr/>
        </p:nvSpPr>
        <p:spPr>
          <a:xfrm>
            <a:off x="1210786" y="4104078"/>
            <a:ext cx="1019174" cy="1019174"/>
          </a:xfrm>
          <a:prstGeom prst="ellipse">
            <a:avLst/>
          </a:prstGeom>
          <a:solidFill>
            <a:srgbClr val="FF8F8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43" name="Shape 643"/>
          <p:cNvSpPr/>
          <p:nvPr/>
        </p:nvSpPr>
        <p:spPr>
          <a:xfrm>
            <a:off x="1502091" y="3417850"/>
            <a:ext cx="875050" cy="875050"/>
          </a:xfrm>
          <a:prstGeom prst="ellipse">
            <a:avLst/>
          </a:prstGeom>
          <a:solidFill>
            <a:srgbClr val="008B9A">
              <a:alpha val="49803"/>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44" name="Shape 644"/>
          <p:cNvSpPr/>
          <p:nvPr/>
        </p:nvSpPr>
        <p:spPr>
          <a:xfrm>
            <a:off x="7131413" y="1687824"/>
            <a:ext cx="1019174" cy="1019174"/>
          </a:xfrm>
          <a:prstGeom prst="ellipse">
            <a:avLst/>
          </a:prstGeom>
          <a:solidFill>
            <a:srgbClr val="80AEF8"/>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45" name="Shape 645"/>
          <p:cNvSpPr/>
          <p:nvPr/>
        </p:nvSpPr>
        <p:spPr>
          <a:xfrm>
            <a:off x="8074665" y="803708"/>
            <a:ext cx="1081088" cy="1081088"/>
          </a:xfrm>
          <a:prstGeom prst="ellipse">
            <a:avLst/>
          </a:prstGeom>
          <a:solidFill>
            <a:srgbClr val="EF860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46" name="Shape 646"/>
          <p:cNvSpPr/>
          <p:nvPr/>
        </p:nvSpPr>
        <p:spPr>
          <a:xfrm>
            <a:off x="-5522" y="2489718"/>
            <a:ext cx="1081088" cy="1081088"/>
          </a:xfrm>
          <a:prstGeom prst="ellipse">
            <a:avLst/>
          </a:prstGeom>
          <a:solidFill>
            <a:srgbClr val="EF860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47" name="Shape 647"/>
          <p:cNvSpPr/>
          <p:nvPr/>
        </p:nvSpPr>
        <p:spPr>
          <a:xfrm>
            <a:off x="6857139" y="2864649"/>
            <a:ext cx="1019174" cy="1019174"/>
          </a:xfrm>
          <a:prstGeom prst="ellipse">
            <a:avLst/>
          </a:prstGeom>
          <a:solidFill>
            <a:srgbClr val="FF8F8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48" name="Shape 648"/>
          <p:cNvSpPr/>
          <p:nvPr/>
        </p:nvSpPr>
        <p:spPr>
          <a:xfrm>
            <a:off x="4582119" y="4148133"/>
            <a:ext cx="1019174" cy="1019174"/>
          </a:xfrm>
          <a:prstGeom prst="ellipse">
            <a:avLst/>
          </a:prstGeom>
          <a:solidFill>
            <a:srgbClr val="FFC0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49" name="Shape 649"/>
          <p:cNvSpPr/>
          <p:nvPr/>
        </p:nvSpPr>
        <p:spPr>
          <a:xfrm>
            <a:off x="3621175" y="4156866"/>
            <a:ext cx="1019174" cy="1019174"/>
          </a:xfrm>
          <a:prstGeom prst="ellipse">
            <a:avLst/>
          </a:prstGeom>
          <a:solidFill>
            <a:srgbClr val="FF8F8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50" name="Shape 650"/>
          <p:cNvSpPr/>
          <p:nvPr/>
        </p:nvSpPr>
        <p:spPr>
          <a:xfrm>
            <a:off x="2024193" y="3811226"/>
            <a:ext cx="1019174" cy="1019174"/>
          </a:xfrm>
          <a:prstGeom prst="ellipse">
            <a:avLst/>
          </a:prstGeom>
          <a:solidFill>
            <a:srgbClr val="80AEF8"/>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51" name="Shape 651"/>
          <p:cNvSpPr/>
          <p:nvPr/>
        </p:nvSpPr>
        <p:spPr>
          <a:xfrm>
            <a:off x="6400364" y="4141282"/>
            <a:ext cx="1019174" cy="1019174"/>
          </a:xfrm>
          <a:prstGeom prst="ellipse">
            <a:avLst/>
          </a:prstGeom>
          <a:solidFill>
            <a:srgbClr val="80AEF8"/>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52" name="Shape 652"/>
          <p:cNvSpPr/>
          <p:nvPr/>
        </p:nvSpPr>
        <p:spPr>
          <a:xfrm>
            <a:off x="5671312" y="3559487"/>
            <a:ext cx="1019174" cy="1019174"/>
          </a:xfrm>
          <a:prstGeom prst="ellipse">
            <a:avLst/>
          </a:prstGeom>
          <a:solidFill>
            <a:srgbClr val="FFC000">
              <a:alpha val="80000"/>
            </a:srgb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53" name="Shape 653"/>
          <p:cNvSpPr/>
          <p:nvPr/>
        </p:nvSpPr>
        <p:spPr>
          <a:xfrm>
            <a:off x="7602227" y="953755"/>
            <a:ext cx="1019174" cy="1019174"/>
          </a:xfrm>
          <a:prstGeom prst="ellipse">
            <a:avLst/>
          </a:prstGeom>
          <a:solidFill>
            <a:srgbClr val="FFC000">
              <a:alpha val="80000"/>
            </a:srgb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54" name="Shape 654"/>
          <p:cNvSpPr/>
          <p:nvPr/>
        </p:nvSpPr>
        <p:spPr>
          <a:xfrm>
            <a:off x="2409550" y="371475"/>
            <a:ext cx="4324897" cy="4025899"/>
          </a:xfrm>
          <a:prstGeom prst="ellipse">
            <a:avLst/>
          </a:prstGeom>
          <a:solidFill>
            <a:srgbClr val="78909C"/>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55" name="Shape 655"/>
          <p:cNvSpPr txBox="1"/>
          <p:nvPr>
            <p:ph type="ctrTitle"/>
          </p:nvPr>
        </p:nvSpPr>
        <p:spPr>
          <a:xfrm>
            <a:off x="2580485" y="744575"/>
            <a:ext cx="3983028" cy="2052599"/>
          </a:xfrm>
          <a:prstGeom prst="rect">
            <a:avLst/>
          </a:prstGeom>
          <a:noFill/>
          <a:ln>
            <a:noFill/>
          </a:ln>
        </p:spPr>
        <p:txBody>
          <a:bodyPr anchorCtr="0" anchor="b" bIns="91425" lIns="91425" rIns="91425" tIns="91425">
            <a:noAutofit/>
          </a:bodyPr>
          <a:lstStyle/>
          <a:p>
            <a:pPr indent="0" lvl="0" marL="0" marR="0" rtl="0" algn="ctr">
              <a:lnSpc>
                <a:spcPct val="90000"/>
              </a:lnSpc>
              <a:spcBef>
                <a:spcPts val="0"/>
              </a:spcBef>
              <a:spcAft>
                <a:spcPts val="0"/>
              </a:spcAft>
              <a:buClr>
                <a:schemeClr val="dk1"/>
              </a:buClr>
              <a:buSzPct val="25000"/>
              <a:buFont typeface="Calibri"/>
              <a:buNone/>
            </a:pPr>
            <a:r>
              <a:rPr b="1" i="0" lang="zh-TW" sz="6000" u="none" cap="none" strike="noStrike">
                <a:solidFill>
                  <a:schemeClr val="lt1"/>
                </a:solidFill>
                <a:latin typeface="Calibri"/>
                <a:ea typeface="Calibri"/>
                <a:cs typeface="Calibri"/>
                <a:sym typeface="Calibri"/>
              </a:rPr>
              <a:t>3.資料分析</a:t>
            </a:r>
          </a:p>
        </p:txBody>
      </p:sp>
      <p:sp>
        <p:nvSpPr>
          <p:cNvPr id="656" name="Shape 656"/>
          <p:cNvSpPr/>
          <p:nvPr/>
        </p:nvSpPr>
        <p:spPr>
          <a:xfrm>
            <a:off x="2097192" y="3379735"/>
            <a:ext cx="875050" cy="875050"/>
          </a:xfrm>
          <a:prstGeom prst="ellipse">
            <a:avLst/>
          </a:prstGeom>
          <a:solidFill>
            <a:srgbClr val="008B9A">
              <a:alpha val="49803"/>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57" name="Shape 657"/>
          <p:cNvSpPr/>
          <p:nvPr/>
        </p:nvSpPr>
        <p:spPr>
          <a:xfrm>
            <a:off x="3556337" y="2916461"/>
            <a:ext cx="2031325" cy="46166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9CD6B"/>
              </a:buClr>
              <a:buSzPct val="25000"/>
              <a:buFont typeface="Arial"/>
              <a:buNone/>
            </a:pPr>
            <a:r>
              <a:rPr b="1" i="0" lang="zh-TW" sz="2400" u="none" cap="none" strike="noStrike">
                <a:solidFill>
                  <a:srgbClr val="F9CD6B"/>
                </a:solidFill>
                <a:latin typeface="Arial"/>
                <a:ea typeface="Arial"/>
                <a:cs typeface="Arial"/>
                <a:sym typeface="Arial"/>
              </a:rPr>
              <a:t>時間序列分析</a:t>
            </a:r>
          </a:p>
        </p:txBody>
      </p:sp>
      <p:sp>
        <p:nvSpPr>
          <p:cNvPr id="658" name="Shape 658"/>
          <p:cNvSpPr txBox="1"/>
          <p:nvPr>
            <p:ph idx="12" type="sldNum"/>
          </p:nvPr>
        </p:nvSpPr>
        <p:spPr>
          <a:xfrm>
            <a:off x="6457950" y="4767262"/>
            <a:ext cx="2057398" cy="273842"/>
          </a:xfrm>
          <a:prstGeom prst="rect">
            <a:avLst/>
          </a:prstGeom>
          <a:noFill/>
          <a:ln>
            <a:noFill/>
          </a:ln>
        </p:spPr>
        <p:txBody>
          <a:bodyPr anchorCtr="0" anchor="ctr" bIns="34275" lIns="68575" rIns="68575" tIns="34275">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zh-TW" sz="900" u="none" cap="none" strike="noStrike">
                <a:solidFill>
                  <a:srgbClr val="888888"/>
                </a:solidFill>
                <a:latin typeface="Calibri"/>
                <a:ea typeface="Calibri"/>
                <a:cs typeface="Calibri"/>
                <a:sym typeface="Calibri"/>
              </a:rPr>
              <a:t>‹#›</a:t>
            </a:fld>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39"/>
                                        </p:tgtEl>
                                        <p:attrNameLst>
                                          <p:attrName>style.visibility</p:attrName>
                                        </p:attrNameLst>
                                      </p:cBhvr>
                                      <p:to>
                                        <p:strVal val="visible"/>
                                      </p:to>
                                    </p:set>
                                    <p:animEffect filter="fade" transition="in">
                                      <p:cBhvr>
                                        <p:cTn dur="500"/>
                                        <p:tgtEl>
                                          <p:spTgt spid="639"/>
                                        </p:tgtEl>
                                      </p:cBhvr>
                                    </p:animEffect>
                                  </p:childTnLst>
                                </p:cTn>
                              </p:par>
                              <p:par>
                                <p:cTn fill="hold" nodeType="withEffect" presetClass="entr" presetID="10" presetSubtype="0">
                                  <p:stCondLst>
                                    <p:cond delay="0"/>
                                  </p:stCondLst>
                                  <p:childTnLst>
                                    <p:set>
                                      <p:cBhvr>
                                        <p:cTn dur="1" fill="hold">
                                          <p:stCondLst>
                                            <p:cond delay="0"/>
                                          </p:stCondLst>
                                        </p:cTn>
                                        <p:tgtEl>
                                          <p:spTgt spid="650"/>
                                        </p:tgtEl>
                                        <p:attrNameLst>
                                          <p:attrName>style.visibility</p:attrName>
                                        </p:attrNameLst>
                                      </p:cBhvr>
                                      <p:to>
                                        <p:strVal val="visible"/>
                                      </p:to>
                                    </p:set>
                                    <p:animEffect filter="fade" transition="in">
                                      <p:cBhvr>
                                        <p:cTn dur="500"/>
                                        <p:tgtEl>
                                          <p:spTgt spid="650"/>
                                        </p:tgtEl>
                                      </p:cBhvr>
                                    </p:animEffect>
                                  </p:childTnLst>
                                </p:cTn>
                              </p:par>
                              <p:par>
                                <p:cTn fill="hold" nodeType="withEffect" presetClass="entr" presetID="10" presetSubtype="0">
                                  <p:stCondLst>
                                    <p:cond delay="0"/>
                                  </p:stCondLst>
                                  <p:childTnLst>
                                    <p:set>
                                      <p:cBhvr>
                                        <p:cTn dur="1" fill="hold">
                                          <p:stCondLst>
                                            <p:cond delay="0"/>
                                          </p:stCondLst>
                                        </p:cTn>
                                        <p:tgtEl>
                                          <p:spTgt spid="647"/>
                                        </p:tgtEl>
                                        <p:attrNameLst>
                                          <p:attrName>style.visibility</p:attrName>
                                        </p:attrNameLst>
                                      </p:cBhvr>
                                      <p:to>
                                        <p:strVal val="visible"/>
                                      </p:to>
                                    </p:set>
                                    <p:animEffect filter="fade" transition="in">
                                      <p:cBhvr>
                                        <p:cTn dur="500"/>
                                        <p:tgtEl>
                                          <p:spTgt spid="647"/>
                                        </p:tgtEl>
                                      </p:cBhvr>
                                    </p:animEffect>
                                  </p:childTnLst>
                                </p:cTn>
                              </p:par>
                              <p:par>
                                <p:cTn fill="hold" nodeType="withEffect" presetClass="entr" presetID="10" presetSubtype="0">
                                  <p:stCondLst>
                                    <p:cond delay="0"/>
                                  </p:stCondLst>
                                  <p:childTnLst>
                                    <p:set>
                                      <p:cBhvr>
                                        <p:cTn dur="1" fill="hold">
                                          <p:stCondLst>
                                            <p:cond delay="0"/>
                                          </p:stCondLst>
                                        </p:cTn>
                                        <p:tgtEl>
                                          <p:spTgt spid="648"/>
                                        </p:tgtEl>
                                        <p:attrNameLst>
                                          <p:attrName>style.visibility</p:attrName>
                                        </p:attrNameLst>
                                      </p:cBhvr>
                                      <p:to>
                                        <p:strVal val="visible"/>
                                      </p:to>
                                    </p:set>
                                    <p:animEffect filter="fade" transition="in">
                                      <p:cBhvr>
                                        <p:cTn dur="500"/>
                                        <p:tgtEl>
                                          <p:spTgt spid="648"/>
                                        </p:tgtEl>
                                      </p:cBhvr>
                                    </p:animEffect>
                                  </p:childTnLst>
                                </p:cTn>
                              </p:par>
                              <p:par>
                                <p:cTn fill="hold" nodeType="withEffect" presetClass="entr" presetID="10" presetSubtype="0">
                                  <p:stCondLst>
                                    <p:cond delay="0"/>
                                  </p:stCondLst>
                                  <p:childTnLst>
                                    <p:set>
                                      <p:cBhvr>
                                        <p:cTn dur="1" fill="hold">
                                          <p:stCondLst>
                                            <p:cond delay="0"/>
                                          </p:stCondLst>
                                        </p:cTn>
                                        <p:tgtEl>
                                          <p:spTgt spid="649"/>
                                        </p:tgtEl>
                                        <p:attrNameLst>
                                          <p:attrName>style.visibility</p:attrName>
                                        </p:attrNameLst>
                                      </p:cBhvr>
                                      <p:to>
                                        <p:strVal val="visible"/>
                                      </p:to>
                                    </p:set>
                                    <p:animEffect filter="fade" transition="in">
                                      <p:cBhvr>
                                        <p:cTn dur="500"/>
                                        <p:tgtEl>
                                          <p:spTgt spid="649"/>
                                        </p:tgtEl>
                                      </p:cBhvr>
                                    </p:animEffect>
                                  </p:childTnLst>
                                </p:cTn>
                              </p:par>
                              <p:par>
                                <p:cTn fill="hold" nodeType="withEffect" presetClass="entr" presetID="10" presetSubtype="0">
                                  <p:stCondLst>
                                    <p:cond delay="0"/>
                                  </p:stCondLst>
                                  <p:childTnLst>
                                    <p:set>
                                      <p:cBhvr>
                                        <p:cTn dur="1" fill="hold">
                                          <p:stCondLst>
                                            <p:cond delay="0"/>
                                          </p:stCondLst>
                                        </p:cTn>
                                        <p:tgtEl>
                                          <p:spTgt spid="653"/>
                                        </p:tgtEl>
                                        <p:attrNameLst>
                                          <p:attrName>style.visibility</p:attrName>
                                        </p:attrNameLst>
                                      </p:cBhvr>
                                      <p:to>
                                        <p:strVal val="visible"/>
                                      </p:to>
                                    </p:set>
                                    <p:animEffect filter="fade" transition="in">
                                      <p:cBhvr>
                                        <p:cTn dur="500"/>
                                        <p:tgtEl>
                                          <p:spTgt spid="653"/>
                                        </p:tgtEl>
                                      </p:cBhvr>
                                    </p:animEffect>
                                  </p:childTnLst>
                                </p:cTn>
                              </p:par>
                              <p:par>
                                <p:cTn fill="hold" nodeType="withEffect" presetClass="entr" presetID="10" presetSubtype="0">
                                  <p:stCondLst>
                                    <p:cond delay="0"/>
                                  </p:stCondLst>
                                  <p:childTnLst>
                                    <p:set>
                                      <p:cBhvr>
                                        <p:cTn dur="1" fill="hold">
                                          <p:stCondLst>
                                            <p:cond delay="0"/>
                                          </p:stCondLst>
                                        </p:cTn>
                                        <p:tgtEl>
                                          <p:spTgt spid="645"/>
                                        </p:tgtEl>
                                        <p:attrNameLst>
                                          <p:attrName>style.visibility</p:attrName>
                                        </p:attrNameLst>
                                      </p:cBhvr>
                                      <p:to>
                                        <p:strVal val="visible"/>
                                      </p:to>
                                    </p:set>
                                    <p:animEffect filter="fade" transition="in">
                                      <p:cBhvr>
                                        <p:cTn dur="500"/>
                                        <p:tgtEl>
                                          <p:spTgt spid="645"/>
                                        </p:tgtEl>
                                      </p:cBhvr>
                                    </p:animEffect>
                                  </p:childTnLst>
                                </p:cTn>
                              </p:par>
                              <p:par>
                                <p:cTn fill="hold" nodeType="withEffect" presetClass="entr" presetID="10" presetSubtype="0">
                                  <p:stCondLst>
                                    <p:cond delay="0"/>
                                  </p:stCondLst>
                                  <p:childTnLst>
                                    <p:set>
                                      <p:cBhvr>
                                        <p:cTn dur="1" fill="hold">
                                          <p:stCondLst>
                                            <p:cond delay="0"/>
                                          </p:stCondLst>
                                        </p:cTn>
                                        <p:tgtEl>
                                          <p:spTgt spid="644"/>
                                        </p:tgtEl>
                                        <p:attrNameLst>
                                          <p:attrName>style.visibility</p:attrName>
                                        </p:attrNameLst>
                                      </p:cBhvr>
                                      <p:to>
                                        <p:strVal val="visible"/>
                                      </p:to>
                                    </p:set>
                                    <p:animEffect filter="fade" transition="in">
                                      <p:cBhvr>
                                        <p:cTn dur="500"/>
                                        <p:tgtEl>
                                          <p:spTgt spid="644"/>
                                        </p:tgtEl>
                                      </p:cBhvr>
                                    </p:animEffect>
                                  </p:childTnLst>
                                </p:cTn>
                              </p:par>
                              <p:par>
                                <p:cTn fill="hold" nodeType="withEffect" presetClass="entr" presetID="10" presetSubtype="0">
                                  <p:stCondLst>
                                    <p:cond delay="0"/>
                                  </p:stCondLst>
                                  <p:childTnLst>
                                    <p:set>
                                      <p:cBhvr>
                                        <p:cTn dur="1" fill="hold">
                                          <p:stCondLst>
                                            <p:cond delay="0"/>
                                          </p:stCondLst>
                                        </p:cTn>
                                        <p:tgtEl>
                                          <p:spTgt spid="621"/>
                                        </p:tgtEl>
                                        <p:attrNameLst>
                                          <p:attrName>style.visibility</p:attrName>
                                        </p:attrNameLst>
                                      </p:cBhvr>
                                      <p:to>
                                        <p:strVal val="visible"/>
                                      </p:to>
                                    </p:set>
                                    <p:animEffect filter="fade" transition="in">
                                      <p:cBhvr>
                                        <p:cTn dur="500"/>
                                        <p:tgtEl>
                                          <p:spTgt spid="621"/>
                                        </p:tgtEl>
                                      </p:cBhvr>
                                    </p:animEffect>
                                  </p:childTnLst>
                                </p:cTn>
                              </p:par>
                              <p:par>
                                <p:cTn fill="hold" nodeType="withEffect" presetClass="entr" presetID="10" presetSubtype="0">
                                  <p:stCondLst>
                                    <p:cond delay="0"/>
                                  </p:stCondLst>
                                  <p:childTnLst>
                                    <p:set>
                                      <p:cBhvr>
                                        <p:cTn dur="1" fill="hold">
                                          <p:stCondLst>
                                            <p:cond delay="0"/>
                                          </p:stCondLst>
                                        </p:cTn>
                                        <p:tgtEl>
                                          <p:spTgt spid="646"/>
                                        </p:tgtEl>
                                        <p:attrNameLst>
                                          <p:attrName>style.visibility</p:attrName>
                                        </p:attrNameLst>
                                      </p:cBhvr>
                                      <p:to>
                                        <p:strVal val="visible"/>
                                      </p:to>
                                    </p:set>
                                    <p:animEffect filter="fade" transition="in">
                                      <p:cBhvr>
                                        <p:cTn dur="500"/>
                                        <p:tgtEl>
                                          <p:spTgt spid="646"/>
                                        </p:tgtEl>
                                      </p:cBhvr>
                                    </p:animEffect>
                                  </p:childTnLst>
                                </p:cTn>
                              </p:par>
                              <p:par>
                                <p:cTn fill="hold" nodeType="withEffect" presetClass="entr" presetID="10" presetSubtype="0">
                                  <p:stCondLst>
                                    <p:cond delay="0"/>
                                  </p:stCondLst>
                                  <p:childTnLst>
                                    <p:set>
                                      <p:cBhvr>
                                        <p:cTn dur="1" fill="hold">
                                          <p:stCondLst>
                                            <p:cond delay="0"/>
                                          </p:stCondLst>
                                        </p:cTn>
                                        <p:tgtEl>
                                          <p:spTgt spid="634"/>
                                        </p:tgtEl>
                                        <p:attrNameLst>
                                          <p:attrName>style.visibility</p:attrName>
                                        </p:attrNameLst>
                                      </p:cBhvr>
                                      <p:to>
                                        <p:strVal val="visible"/>
                                      </p:to>
                                    </p:set>
                                    <p:animEffect filter="fade" transition="in">
                                      <p:cBhvr>
                                        <p:cTn dur="500"/>
                                        <p:tgtEl>
                                          <p:spTgt spid="634"/>
                                        </p:tgtEl>
                                      </p:cBhvr>
                                    </p:animEffect>
                                  </p:childTnLst>
                                </p:cTn>
                              </p:par>
                              <p:par>
                                <p:cTn fill="hold" nodeType="withEffect" presetClass="entr" presetID="10" presetSubtype="0">
                                  <p:stCondLst>
                                    <p:cond delay="0"/>
                                  </p:stCondLst>
                                  <p:childTnLst>
                                    <p:set>
                                      <p:cBhvr>
                                        <p:cTn dur="1" fill="hold">
                                          <p:stCondLst>
                                            <p:cond delay="0"/>
                                          </p:stCondLst>
                                        </p:cTn>
                                        <p:tgtEl>
                                          <p:spTgt spid="630"/>
                                        </p:tgtEl>
                                        <p:attrNameLst>
                                          <p:attrName>style.visibility</p:attrName>
                                        </p:attrNameLst>
                                      </p:cBhvr>
                                      <p:to>
                                        <p:strVal val="visible"/>
                                      </p:to>
                                    </p:set>
                                    <p:animEffect filter="fade" transition="in">
                                      <p:cBhvr>
                                        <p:cTn dur="500"/>
                                        <p:tgtEl>
                                          <p:spTgt spid="630"/>
                                        </p:tgtEl>
                                      </p:cBhvr>
                                    </p:animEffect>
                                  </p:childTnLst>
                                </p:cTn>
                              </p:par>
                              <p:par>
                                <p:cTn fill="hold" nodeType="withEffect" presetClass="entr" presetID="10" presetSubtype="0">
                                  <p:stCondLst>
                                    <p:cond delay="0"/>
                                  </p:stCondLst>
                                  <p:childTnLst>
                                    <p:set>
                                      <p:cBhvr>
                                        <p:cTn dur="1" fill="hold">
                                          <p:stCondLst>
                                            <p:cond delay="0"/>
                                          </p:stCondLst>
                                        </p:cTn>
                                        <p:tgtEl>
                                          <p:spTgt spid="636"/>
                                        </p:tgtEl>
                                        <p:attrNameLst>
                                          <p:attrName>style.visibility</p:attrName>
                                        </p:attrNameLst>
                                      </p:cBhvr>
                                      <p:to>
                                        <p:strVal val="visible"/>
                                      </p:to>
                                    </p:set>
                                    <p:animEffect filter="fade" transition="in">
                                      <p:cBhvr>
                                        <p:cTn dur="500"/>
                                        <p:tgtEl>
                                          <p:spTgt spid="636"/>
                                        </p:tgtEl>
                                      </p:cBhvr>
                                    </p:animEffect>
                                  </p:childTnLst>
                                </p:cTn>
                              </p:par>
                              <p:par>
                                <p:cTn fill="hold" nodeType="withEffect" presetClass="entr" presetID="10" presetSubtype="0">
                                  <p:stCondLst>
                                    <p:cond delay="0"/>
                                  </p:stCondLst>
                                  <p:childTnLst>
                                    <p:set>
                                      <p:cBhvr>
                                        <p:cTn dur="1" fill="hold">
                                          <p:stCondLst>
                                            <p:cond delay="0"/>
                                          </p:stCondLst>
                                        </p:cTn>
                                        <p:tgtEl>
                                          <p:spTgt spid="642"/>
                                        </p:tgtEl>
                                        <p:attrNameLst>
                                          <p:attrName>style.visibility</p:attrName>
                                        </p:attrNameLst>
                                      </p:cBhvr>
                                      <p:to>
                                        <p:strVal val="visible"/>
                                      </p:to>
                                    </p:set>
                                    <p:animEffect filter="fade" transition="in">
                                      <p:cBhvr>
                                        <p:cTn dur="500"/>
                                        <p:tgtEl>
                                          <p:spTgt spid="642"/>
                                        </p:tgtEl>
                                      </p:cBhvr>
                                    </p:animEffect>
                                  </p:childTnLst>
                                </p:cTn>
                              </p:par>
                              <p:par>
                                <p:cTn fill="hold" nodeType="withEffect" presetClass="entr" presetID="10" presetSubtype="0">
                                  <p:stCondLst>
                                    <p:cond delay="0"/>
                                  </p:stCondLst>
                                  <p:childTnLst>
                                    <p:set>
                                      <p:cBhvr>
                                        <p:cTn dur="1" fill="hold">
                                          <p:stCondLst>
                                            <p:cond delay="0"/>
                                          </p:stCondLst>
                                        </p:cTn>
                                        <p:tgtEl>
                                          <p:spTgt spid="628"/>
                                        </p:tgtEl>
                                        <p:attrNameLst>
                                          <p:attrName>style.visibility</p:attrName>
                                        </p:attrNameLst>
                                      </p:cBhvr>
                                      <p:to>
                                        <p:strVal val="visible"/>
                                      </p:to>
                                    </p:set>
                                    <p:animEffect filter="fade" transition="in">
                                      <p:cBhvr>
                                        <p:cTn dur="500"/>
                                        <p:tgtEl>
                                          <p:spTgt spid="628"/>
                                        </p:tgtEl>
                                      </p:cBhvr>
                                    </p:animEffect>
                                  </p:childTnLst>
                                </p:cTn>
                              </p:par>
                              <p:par>
                                <p:cTn fill="hold" nodeType="withEffect" presetClass="entr" presetID="10" presetSubtype="0">
                                  <p:stCondLst>
                                    <p:cond delay="0"/>
                                  </p:stCondLst>
                                  <p:childTnLst>
                                    <p:set>
                                      <p:cBhvr>
                                        <p:cTn dur="1" fill="hold">
                                          <p:stCondLst>
                                            <p:cond delay="0"/>
                                          </p:stCondLst>
                                        </p:cTn>
                                        <p:tgtEl>
                                          <p:spTgt spid="632"/>
                                        </p:tgtEl>
                                        <p:attrNameLst>
                                          <p:attrName>style.visibility</p:attrName>
                                        </p:attrNameLst>
                                      </p:cBhvr>
                                      <p:to>
                                        <p:strVal val="visible"/>
                                      </p:to>
                                    </p:set>
                                    <p:animEffect filter="fade" transition="in">
                                      <p:cBhvr>
                                        <p:cTn dur="500"/>
                                        <p:tgtEl>
                                          <p:spTgt spid="632"/>
                                        </p:tgtEl>
                                      </p:cBhvr>
                                    </p:animEffect>
                                  </p:childTnLst>
                                </p:cTn>
                              </p:par>
                              <p:par>
                                <p:cTn fill="hold" nodeType="withEffect" presetClass="entr" presetID="10" presetSubtype="0">
                                  <p:stCondLst>
                                    <p:cond delay="0"/>
                                  </p:stCondLst>
                                  <p:childTnLst>
                                    <p:set>
                                      <p:cBhvr>
                                        <p:cTn dur="1" fill="hold">
                                          <p:stCondLst>
                                            <p:cond delay="0"/>
                                          </p:stCondLst>
                                        </p:cTn>
                                        <p:tgtEl>
                                          <p:spTgt spid="622"/>
                                        </p:tgtEl>
                                        <p:attrNameLst>
                                          <p:attrName>style.visibility</p:attrName>
                                        </p:attrNameLst>
                                      </p:cBhvr>
                                      <p:to>
                                        <p:strVal val="visible"/>
                                      </p:to>
                                    </p:set>
                                    <p:animEffect filter="fade" transition="in">
                                      <p:cBhvr>
                                        <p:cTn dur="500"/>
                                        <p:tgtEl>
                                          <p:spTgt spid="622"/>
                                        </p:tgtEl>
                                      </p:cBhvr>
                                    </p:animEffect>
                                  </p:childTnLst>
                                </p:cTn>
                              </p:par>
                              <p:par>
                                <p:cTn fill="hold" nodeType="withEffect" presetClass="entr" presetID="10" presetSubtype="0">
                                  <p:stCondLst>
                                    <p:cond delay="0"/>
                                  </p:stCondLst>
                                  <p:childTnLst>
                                    <p:set>
                                      <p:cBhvr>
                                        <p:cTn dur="1" fill="hold">
                                          <p:stCondLst>
                                            <p:cond delay="0"/>
                                          </p:stCondLst>
                                        </p:cTn>
                                        <p:tgtEl>
                                          <p:spTgt spid="623"/>
                                        </p:tgtEl>
                                        <p:attrNameLst>
                                          <p:attrName>style.visibility</p:attrName>
                                        </p:attrNameLst>
                                      </p:cBhvr>
                                      <p:to>
                                        <p:strVal val="visible"/>
                                      </p:to>
                                    </p:set>
                                    <p:animEffect filter="fade" transition="in">
                                      <p:cBhvr>
                                        <p:cTn dur="500"/>
                                        <p:tgtEl>
                                          <p:spTgt spid="623"/>
                                        </p:tgtEl>
                                      </p:cBhvr>
                                    </p:animEffect>
                                  </p:childTnLst>
                                </p:cTn>
                              </p:par>
                              <p:par>
                                <p:cTn fill="hold" nodeType="withEffect" presetClass="entr" presetID="10" presetSubtype="0">
                                  <p:stCondLst>
                                    <p:cond delay="0"/>
                                  </p:stCondLst>
                                  <p:childTnLst>
                                    <p:set>
                                      <p:cBhvr>
                                        <p:cTn dur="1" fill="hold">
                                          <p:stCondLst>
                                            <p:cond delay="0"/>
                                          </p:stCondLst>
                                        </p:cTn>
                                        <p:tgtEl>
                                          <p:spTgt spid="624"/>
                                        </p:tgtEl>
                                        <p:attrNameLst>
                                          <p:attrName>style.visibility</p:attrName>
                                        </p:attrNameLst>
                                      </p:cBhvr>
                                      <p:to>
                                        <p:strVal val="visible"/>
                                      </p:to>
                                    </p:set>
                                    <p:animEffect filter="fade" transition="in">
                                      <p:cBhvr>
                                        <p:cTn dur="500"/>
                                        <p:tgtEl>
                                          <p:spTgt spid="624"/>
                                        </p:tgtEl>
                                      </p:cBhvr>
                                    </p:animEffect>
                                  </p:childTnLst>
                                </p:cTn>
                              </p:par>
                              <p:par>
                                <p:cTn fill="hold" nodeType="withEffect" presetClass="entr" presetID="10" presetSubtype="0">
                                  <p:stCondLst>
                                    <p:cond delay="0"/>
                                  </p:stCondLst>
                                  <p:childTnLst>
                                    <p:set>
                                      <p:cBhvr>
                                        <p:cTn dur="1" fill="hold">
                                          <p:stCondLst>
                                            <p:cond delay="0"/>
                                          </p:stCondLst>
                                        </p:cTn>
                                        <p:tgtEl>
                                          <p:spTgt spid="625"/>
                                        </p:tgtEl>
                                        <p:attrNameLst>
                                          <p:attrName>style.visibility</p:attrName>
                                        </p:attrNameLst>
                                      </p:cBhvr>
                                      <p:to>
                                        <p:strVal val="visible"/>
                                      </p:to>
                                    </p:set>
                                    <p:animEffect filter="fade" transition="in">
                                      <p:cBhvr>
                                        <p:cTn dur="500"/>
                                        <p:tgtEl>
                                          <p:spTgt spid="625"/>
                                        </p:tgtEl>
                                      </p:cBhvr>
                                    </p:animEffect>
                                  </p:childTnLst>
                                </p:cTn>
                              </p:par>
                              <p:par>
                                <p:cTn fill="hold" nodeType="with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500"/>
                                        <p:tgtEl>
                                          <p:spTgt spid="626"/>
                                        </p:tgtEl>
                                      </p:cBhvr>
                                    </p:animEffect>
                                  </p:childTnLst>
                                </p:cTn>
                              </p:par>
                              <p:par>
                                <p:cTn fill="hold" nodeType="withEffect" presetClass="entr" presetID="10" presetSubtype="0">
                                  <p:stCondLst>
                                    <p:cond delay="0"/>
                                  </p:stCondLst>
                                  <p:childTnLst>
                                    <p:set>
                                      <p:cBhvr>
                                        <p:cTn dur="1" fill="hold">
                                          <p:stCondLst>
                                            <p:cond delay="0"/>
                                          </p:stCondLst>
                                        </p:cTn>
                                        <p:tgtEl>
                                          <p:spTgt spid="627"/>
                                        </p:tgtEl>
                                        <p:attrNameLst>
                                          <p:attrName>style.visibility</p:attrName>
                                        </p:attrNameLst>
                                      </p:cBhvr>
                                      <p:to>
                                        <p:strVal val="visible"/>
                                      </p:to>
                                    </p:set>
                                    <p:animEffect filter="fade" transition="in">
                                      <p:cBhvr>
                                        <p:cTn dur="500"/>
                                        <p:tgtEl>
                                          <p:spTgt spid="627"/>
                                        </p:tgtEl>
                                      </p:cBhvr>
                                    </p:animEffect>
                                  </p:childTnLst>
                                </p:cTn>
                              </p:par>
                              <p:par>
                                <p:cTn fill="hold" nodeType="withEffect" presetClass="entr" presetID="10" presetSubtype="0">
                                  <p:stCondLst>
                                    <p:cond delay="0"/>
                                  </p:stCondLst>
                                  <p:childTnLst>
                                    <p:set>
                                      <p:cBhvr>
                                        <p:cTn dur="1" fill="hold">
                                          <p:stCondLst>
                                            <p:cond delay="0"/>
                                          </p:stCondLst>
                                        </p:cTn>
                                        <p:tgtEl>
                                          <p:spTgt spid="629"/>
                                        </p:tgtEl>
                                        <p:attrNameLst>
                                          <p:attrName>style.visibility</p:attrName>
                                        </p:attrNameLst>
                                      </p:cBhvr>
                                      <p:to>
                                        <p:strVal val="visible"/>
                                      </p:to>
                                    </p:set>
                                    <p:animEffect filter="fade" transition="in">
                                      <p:cBhvr>
                                        <p:cTn dur="500"/>
                                        <p:tgtEl>
                                          <p:spTgt spid="629"/>
                                        </p:tgtEl>
                                      </p:cBhvr>
                                    </p:animEffect>
                                  </p:childTnLst>
                                </p:cTn>
                              </p:par>
                              <p:par>
                                <p:cTn fill="hold" nodeType="withEffect" presetClass="entr" presetID="10" presetSubtype="0">
                                  <p:stCondLst>
                                    <p:cond delay="0"/>
                                  </p:stCondLst>
                                  <p:childTnLst>
                                    <p:set>
                                      <p:cBhvr>
                                        <p:cTn dur="1" fill="hold">
                                          <p:stCondLst>
                                            <p:cond delay="0"/>
                                          </p:stCondLst>
                                        </p:cTn>
                                        <p:tgtEl>
                                          <p:spTgt spid="631"/>
                                        </p:tgtEl>
                                        <p:attrNameLst>
                                          <p:attrName>style.visibility</p:attrName>
                                        </p:attrNameLst>
                                      </p:cBhvr>
                                      <p:to>
                                        <p:strVal val="visible"/>
                                      </p:to>
                                    </p:set>
                                    <p:animEffect filter="fade" transition="in">
                                      <p:cBhvr>
                                        <p:cTn dur="500"/>
                                        <p:tgtEl>
                                          <p:spTgt spid="631"/>
                                        </p:tgtEl>
                                      </p:cBhvr>
                                    </p:animEffect>
                                  </p:childTnLst>
                                </p:cTn>
                              </p:par>
                              <p:par>
                                <p:cTn fill="hold" nodeType="withEffect" presetClass="entr" presetID="10" presetSubtype="0">
                                  <p:stCondLst>
                                    <p:cond delay="0"/>
                                  </p:stCondLst>
                                  <p:childTnLst>
                                    <p:set>
                                      <p:cBhvr>
                                        <p:cTn dur="1" fill="hold">
                                          <p:stCondLst>
                                            <p:cond delay="0"/>
                                          </p:stCondLst>
                                        </p:cTn>
                                        <p:tgtEl>
                                          <p:spTgt spid="633"/>
                                        </p:tgtEl>
                                        <p:attrNameLst>
                                          <p:attrName>style.visibility</p:attrName>
                                        </p:attrNameLst>
                                      </p:cBhvr>
                                      <p:to>
                                        <p:strVal val="visible"/>
                                      </p:to>
                                    </p:set>
                                    <p:animEffect filter="fade" transition="in">
                                      <p:cBhvr>
                                        <p:cTn dur="500"/>
                                        <p:tgtEl>
                                          <p:spTgt spid="633"/>
                                        </p:tgtEl>
                                      </p:cBhvr>
                                    </p:animEffect>
                                  </p:childTnLst>
                                </p:cTn>
                              </p:par>
                              <p:par>
                                <p:cTn fill="hold" nodeType="withEffect" presetClass="entr" presetID="10" presetSubtype="0">
                                  <p:stCondLst>
                                    <p:cond delay="0"/>
                                  </p:stCondLst>
                                  <p:childTnLst>
                                    <p:set>
                                      <p:cBhvr>
                                        <p:cTn dur="1" fill="hold">
                                          <p:stCondLst>
                                            <p:cond delay="0"/>
                                          </p:stCondLst>
                                        </p:cTn>
                                        <p:tgtEl>
                                          <p:spTgt spid="635"/>
                                        </p:tgtEl>
                                        <p:attrNameLst>
                                          <p:attrName>style.visibility</p:attrName>
                                        </p:attrNameLst>
                                      </p:cBhvr>
                                      <p:to>
                                        <p:strVal val="visible"/>
                                      </p:to>
                                    </p:set>
                                    <p:animEffect filter="fade" transition="in">
                                      <p:cBhvr>
                                        <p:cTn dur="500"/>
                                        <p:tgtEl>
                                          <p:spTgt spid="635"/>
                                        </p:tgtEl>
                                      </p:cBhvr>
                                    </p:animEffect>
                                  </p:childTnLst>
                                </p:cTn>
                              </p:par>
                              <p:par>
                                <p:cTn fill="hold" nodeType="with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500"/>
                                        <p:tgtEl>
                                          <p:spTgt spid="637"/>
                                        </p:tgtEl>
                                      </p:cBhvr>
                                    </p:animEffect>
                                  </p:childTnLst>
                                </p:cTn>
                              </p:par>
                              <p:par>
                                <p:cTn fill="hold" nodeType="withEffect" presetClass="entr" presetID="10" presetSubtype="0">
                                  <p:stCondLst>
                                    <p:cond delay="0"/>
                                  </p:stCondLst>
                                  <p:childTnLst>
                                    <p:set>
                                      <p:cBhvr>
                                        <p:cTn dur="1" fill="hold">
                                          <p:stCondLst>
                                            <p:cond delay="0"/>
                                          </p:stCondLst>
                                        </p:cTn>
                                        <p:tgtEl>
                                          <p:spTgt spid="638"/>
                                        </p:tgtEl>
                                        <p:attrNameLst>
                                          <p:attrName>style.visibility</p:attrName>
                                        </p:attrNameLst>
                                      </p:cBhvr>
                                      <p:to>
                                        <p:strVal val="visible"/>
                                      </p:to>
                                    </p:set>
                                    <p:animEffect filter="fade" transition="in">
                                      <p:cBhvr>
                                        <p:cTn dur="500"/>
                                        <p:tgtEl>
                                          <p:spTgt spid="638"/>
                                        </p:tgtEl>
                                      </p:cBhvr>
                                    </p:animEffect>
                                  </p:childTnLst>
                                </p:cTn>
                              </p:par>
                              <p:par>
                                <p:cTn fill="hold" nodeType="withEffect" presetClass="entr" presetID="10" presetSubtype="0">
                                  <p:stCondLst>
                                    <p:cond delay="0"/>
                                  </p:stCondLst>
                                  <p:childTnLst>
                                    <p:set>
                                      <p:cBhvr>
                                        <p:cTn dur="1" fill="hold">
                                          <p:stCondLst>
                                            <p:cond delay="0"/>
                                          </p:stCondLst>
                                        </p:cTn>
                                        <p:tgtEl>
                                          <p:spTgt spid="640"/>
                                        </p:tgtEl>
                                        <p:attrNameLst>
                                          <p:attrName>style.visibility</p:attrName>
                                        </p:attrNameLst>
                                      </p:cBhvr>
                                      <p:to>
                                        <p:strVal val="visible"/>
                                      </p:to>
                                    </p:set>
                                    <p:animEffect filter="fade" transition="in">
                                      <p:cBhvr>
                                        <p:cTn dur="500"/>
                                        <p:tgtEl>
                                          <p:spTgt spid="640"/>
                                        </p:tgtEl>
                                      </p:cBhvr>
                                    </p:animEffect>
                                  </p:childTnLst>
                                </p:cTn>
                              </p:par>
                              <p:par>
                                <p:cTn fill="hold" nodeType="withEffect" presetClass="entr" presetID="10" presetSubtype="0">
                                  <p:stCondLst>
                                    <p:cond delay="0"/>
                                  </p:stCondLst>
                                  <p:childTnLst>
                                    <p:set>
                                      <p:cBhvr>
                                        <p:cTn dur="1" fill="hold">
                                          <p:stCondLst>
                                            <p:cond delay="0"/>
                                          </p:stCondLst>
                                        </p:cTn>
                                        <p:tgtEl>
                                          <p:spTgt spid="641"/>
                                        </p:tgtEl>
                                        <p:attrNameLst>
                                          <p:attrName>style.visibility</p:attrName>
                                        </p:attrNameLst>
                                      </p:cBhvr>
                                      <p:to>
                                        <p:strVal val="visible"/>
                                      </p:to>
                                    </p:set>
                                    <p:animEffect filter="fade" transition="in">
                                      <p:cBhvr>
                                        <p:cTn dur="500"/>
                                        <p:tgtEl>
                                          <p:spTgt spid="641"/>
                                        </p:tgtEl>
                                      </p:cBhvr>
                                    </p:animEffect>
                                  </p:childTnLst>
                                </p:cTn>
                              </p:par>
                              <p:par>
                                <p:cTn fill="hold" nodeType="withEffect" presetClass="entr" presetID="10" presetSubtype="0">
                                  <p:stCondLst>
                                    <p:cond delay="0"/>
                                  </p:stCondLst>
                                  <p:childTnLst>
                                    <p:set>
                                      <p:cBhvr>
                                        <p:cTn dur="1" fill="hold">
                                          <p:stCondLst>
                                            <p:cond delay="0"/>
                                          </p:stCondLst>
                                        </p:cTn>
                                        <p:tgtEl>
                                          <p:spTgt spid="643"/>
                                        </p:tgtEl>
                                        <p:attrNameLst>
                                          <p:attrName>style.visibility</p:attrName>
                                        </p:attrNameLst>
                                      </p:cBhvr>
                                      <p:to>
                                        <p:strVal val="visible"/>
                                      </p:to>
                                    </p:set>
                                    <p:animEffect filter="fade" transition="in">
                                      <p:cBhvr>
                                        <p:cTn dur="500"/>
                                        <p:tgtEl>
                                          <p:spTgt spid="643"/>
                                        </p:tgtEl>
                                      </p:cBhvr>
                                    </p:animEffect>
                                  </p:childTnLst>
                                </p:cTn>
                              </p:par>
                              <p:par>
                                <p:cTn fill="hold" nodeType="withEffect" presetClass="entr" presetID="10" presetSubtype="0">
                                  <p:stCondLst>
                                    <p:cond delay="0"/>
                                  </p:stCondLst>
                                  <p:childTnLst>
                                    <p:set>
                                      <p:cBhvr>
                                        <p:cTn dur="1" fill="hold">
                                          <p:stCondLst>
                                            <p:cond delay="0"/>
                                          </p:stCondLst>
                                        </p:cTn>
                                        <p:tgtEl>
                                          <p:spTgt spid="651"/>
                                        </p:tgtEl>
                                        <p:attrNameLst>
                                          <p:attrName>style.visibility</p:attrName>
                                        </p:attrNameLst>
                                      </p:cBhvr>
                                      <p:to>
                                        <p:strVal val="visible"/>
                                      </p:to>
                                    </p:set>
                                    <p:animEffect filter="fade" transition="in">
                                      <p:cBhvr>
                                        <p:cTn dur="500"/>
                                        <p:tgtEl>
                                          <p:spTgt spid="651"/>
                                        </p:tgtEl>
                                      </p:cBhvr>
                                    </p:animEffect>
                                  </p:childTnLst>
                                </p:cTn>
                              </p:par>
                              <p:par>
                                <p:cTn fill="hold" nodeType="withEffect" presetClass="entr" presetID="10" presetSubtype="0">
                                  <p:stCondLst>
                                    <p:cond delay="0"/>
                                  </p:stCondLst>
                                  <p:childTnLst>
                                    <p:set>
                                      <p:cBhvr>
                                        <p:cTn dur="1" fill="hold">
                                          <p:stCondLst>
                                            <p:cond delay="0"/>
                                          </p:stCondLst>
                                        </p:cTn>
                                        <p:tgtEl>
                                          <p:spTgt spid="652"/>
                                        </p:tgtEl>
                                        <p:attrNameLst>
                                          <p:attrName>style.visibility</p:attrName>
                                        </p:attrNameLst>
                                      </p:cBhvr>
                                      <p:to>
                                        <p:strVal val="visible"/>
                                      </p:to>
                                    </p:set>
                                    <p:animEffect filter="fade" transition="in">
                                      <p:cBhvr>
                                        <p:cTn dur="500"/>
                                        <p:tgtEl>
                                          <p:spTgt spid="652"/>
                                        </p:tgtEl>
                                      </p:cBhvr>
                                    </p:animEffect>
                                  </p:childTnLst>
                                </p:cTn>
                              </p:par>
                              <p:par>
                                <p:cTn fill="hold" nodeType="withEffect" presetClass="entr" presetID="10" presetSubtype="0">
                                  <p:stCondLst>
                                    <p:cond delay="0"/>
                                  </p:stCondLst>
                                  <p:childTnLst>
                                    <p:set>
                                      <p:cBhvr>
                                        <p:cTn dur="1" fill="hold">
                                          <p:stCondLst>
                                            <p:cond delay="0"/>
                                          </p:stCondLst>
                                        </p:cTn>
                                        <p:tgtEl>
                                          <p:spTgt spid="656"/>
                                        </p:tgtEl>
                                        <p:attrNameLst>
                                          <p:attrName>style.visibility</p:attrName>
                                        </p:attrNameLst>
                                      </p:cBhvr>
                                      <p:to>
                                        <p:strVal val="visible"/>
                                      </p:to>
                                    </p:set>
                                    <p:animEffect filter="fade" transition="in">
                                      <p:cBhvr>
                                        <p:cTn dur="500"/>
                                        <p:tgtEl>
                                          <p:spTgt spid="65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54"/>
                                        </p:tgtEl>
                                        <p:attrNameLst>
                                          <p:attrName>style.visibility</p:attrName>
                                        </p:attrNameLst>
                                      </p:cBhvr>
                                      <p:to>
                                        <p:strVal val="visible"/>
                                      </p:to>
                                    </p:set>
                                    <p:animEffect filter="fade" transition="in">
                                      <p:cBhvr>
                                        <p:cTn dur="500"/>
                                        <p:tgtEl>
                                          <p:spTgt spid="65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55"/>
                                        </p:tgtEl>
                                        <p:attrNameLst>
                                          <p:attrName>style.visibility</p:attrName>
                                        </p:attrNameLst>
                                      </p:cBhvr>
                                      <p:to>
                                        <p:strVal val="visible"/>
                                      </p:to>
                                    </p:set>
                                    <p:animEffect filter="fade" transition="in">
                                      <p:cBhvr>
                                        <p:cTn dur="500"/>
                                        <p:tgtEl>
                                          <p:spTgt spid="655"/>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657"/>
                                        </p:tgtEl>
                                        <p:attrNameLst>
                                          <p:attrName>style.visibility</p:attrName>
                                        </p:attrNameLst>
                                      </p:cBhvr>
                                      <p:to>
                                        <p:strVal val="visible"/>
                                      </p:to>
                                    </p:set>
                                    <p:animEffect filter="fade" transition="in">
                                      <p:cBhvr>
                                        <p:cTn dur="500"/>
                                        <p:tgtEl>
                                          <p:spTgt spid="6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2" name="Shape 662"/>
        <p:cNvGrpSpPr/>
        <p:nvPr/>
      </p:nvGrpSpPr>
      <p:grpSpPr>
        <a:xfrm>
          <a:off x="0" y="0"/>
          <a:ext cx="0" cy="0"/>
          <a:chOff x="0" y="0"/>
          <a:chExt cx="0" cy="0"/>
        </a:xfrm>
      </p:grpSpPr>
      <p:sp>
        <p:nvSpPr>
          <p:cNvPr id="663" name="Shape 663"/>
          <p:cNvSpPr txBox="1"/>
          <p:nvPr>
            <p:ph type="title"/>
          </p:nvPr>
        </p:nvSpPr>
        <p:spPr>
          <a:xfrm>
            <a:off x="311700" y="177800"/>
            <a:ext cx="4412700" cy="839924"/>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1" i="0" lang="zh-TW" sz="4400" u="none" cap="none" strike="noStrike">
                <a:solidFill>
                  <a:srgbClr val="EF8600"/>
                </a:solidFill>
                <a:latin typeface="Arial"/>
                <a:ea typeface="Arial"/>
                <a:cs typeface="Arial"/>
                <a:sym typeface="Arial"/>
              </a:rPr>
              <a:t>預測場內車位數</a:t>
            </a:r>
          </a:p>
        </p:txBody>
      </p:sp>
      <p:sp>
        <p:nvSpPr>
          <p:cNvPr id="664" name="Shape 664"/>
          <p:cNvSpPr txBox="1"/>
          <p:nvPr>
            <p:ph idx="1" type="body"/>
          </p:nvPr>
        </p:nvSpPr>
        <p:spPr>
          <a:xfrm>
            <a:off x="-79675" y="1613925"/>
            <a:ext cx="8520599" cy="34164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dk2"/>
              </a:buClr>
              <a:buSzPct val="25000"/>
              <a:buFont typeface="Arial"/>
              <a:buNone/>
            </a:pPr>
            <a:r>
              <a:t/>
            </a:r>
            <a:endParaRPr b="0" i="0" sz="1000" u="none" cap="none" strike="noStrike">
              <a:solidFill>
                <a:srgbClr val="FFFFFF"/>
              </a:solidFill>
              <a:highlight>
                <a:srgbClr val="4080FF"/>
              </a:highlight>
              <a:latin typeface="Arial"/>
              <a:ea typeface="Arial"/>
              <a:cs typeface="Arial"/>
              <a:sym typeface="Arial"/>
            </a:endParaRPr>
          </a:p>
          <a:p>
            <a:pPr indent="0" lvl="0" marL="0" marR="0" rtl="0" algn="l">
              <a:lnSpc>
                <a:spcPct val="115000"/>
              </a:lnSpc>
              <a:spcBef>
                <a:spcPts val="1600"/>
              </a:spcBef>
              <a:spcAft>
                <a:spcPts val="0"/>
              </a:spcAft>
              <a:buClr>
                <a:schemeClr val="dk2"/>
              </a:buClr>
              <a:buSzPct val="25000"/>
              <a:buFont typeface="Arial"/>
              <a:buNone/>
            </a:pPr>
            <a:r>
              <a:t/>
            </a:r>
            <a:endParaRPr b="0" i="0" sz="1000" u="none" cap="none" strike="noStrike">
              <a:solidFill>
                <a:srgbClr val="FFFFFF"/>
              </a:solidFill>
              <a:highlight>
                <a:srgbClr val="4080FF"/>
              </a:highlight>
              <a:latin typeface="Arial"/>
              <a:ea typeface="Arial"/>
              <a:cs typeface="Arial"/>
              <a:sym typeface="Arial"/>
            </a:endParaRPr>
          </a:p>
          <a:p>
            <a:pPr indent="0" lvl="0" marL="0" marR="0" rtl="0" algn="l">
              <a:lnSpc>
                <a:spcPct val="115000"/>
              </a:lnSpc>
              <a:spcBef>
                <a:spcPts val="1600"/>
              </a:spcBef>
              <a:spcAft>
                <a:spcPts val="0"/>
              </a:spcAft>
              <a:buClr>
                <a:schemeClr val="dk2"/>
              </a:buClr>
              <a:buSzPct val="25000"/>
              <a:buFont typeface="Arial"/>
              <a:buNone/>
            </a:pPr>
            <a:r>
              <a:t/>
            </a:r>
            <a:endParaRPr b="0" i="0" sz="1000" u="none" cap="none" strike="noStrike">
              <a:solidFill>
                <a:srgbClr val="FFFFFF"/>
              </a:solidFill>
              <a:highlight>
                <a:srgbClr val="4080FF"/>
              </a:highlight>
              <a:latin typeface="Arial"/>
              <a:ea typeface="Arial"/>
              <a:cs typeface="Arial"/>
              <a:sym typeface="Arial"/>
            </a:endParaRPr>
          </a:p>
          <a:p>
            <a:pPr indent="0" lvl="0" marL="0" marR="0" rtl="0" algn="l">
              <a:lnSpc>
                <a:spcPct val="115000"/>
              </a:lnSpc>
              <a:spcBef>
                <a:spcPts val="1600"/>
              </a:spcBef>
              <a:spcAft>
                <a:spcPts val="0"/>
              </a:spcAft>
              <a:buClr>
                <a:schemeClr val="dk2"/>
              </a:buClr>
              <a:buSzPct val="25000"/>
              <a:buFont typeface="Arial"/>
              <a:buNone/>
            </a:pPr>
            <a:r>
              <a:t/>
            </a:r>
            <a:endParaRPr b="0" i="0" sz="1000" u="none" cap="none" strike="noStrike">
              <a:solidFill>
                <a:srgbClr val="FFFFFF"/>
              </a:solidFill>
              <a:highlight>
                <a:srgbClr val="4080FF"/>
              </a:highlight>
              <a:latin typeface="Arial"/>
              <a:ea typeface="Arial"/>
              <a:cs typeface="Arial"/>
              <a:sym typeface="Arial"/>
            </a:endParaRPr>
          </a:p>
          <a:p>
            <a:pPr indent="0" lvl="0" marL="0" marR="0" rtl="0" algn="l">
              <a:lnSpc>
                <a:spcPct val="115000"/>
              </a:lnSpc>
              <a:spcBef>
                <a:spcPts val="1600"/>
              </a:spcBef>
              <a:spcAft>
                <a:spcPts val="0"/>
              </a:spcAft>
              <a:buClr>
                <a:schemeClr val="dk2"/>
              </a:buClr>
              <a:buSzPct val="25000"/>
              <a:buFont typeface="Arial"/>
              <a:buNone/>
            </a:pPr>
            <a:r>
              <a:t/>
            </a:r>
            <a:endParaRPr b="0" i="0" sz="1000" u="none" cap="none" strike="noStrike">
              <a:solidFill>
                <a:srgbClr val="FFFFFF"/>
              </a:solidFill>
              <a:highlight>
                <a:srgbClr val="4080FF"/>
              </a:highlight>
              <a:latin typeface="Arial"/>
              <a:ea typeface="Arial"/>
              <a:cs typeface="Arial"/>
              <a:sym typeface="Arial"/>
            </a:endParaRPr>
          </a:p>
          <a:p>
            <a:pPr indent="0" lvl="0" marL="0" marR="0" rtl="0" algn="l">
              <a:lnSpc>
                <a:spcPct val="115000"/>
              </a:lnSpc>
              <a:spcBef>
                <a:spcPts val="1600"/>
              </a:spcBef>
              <a:spcAft>
                <a:spcPts val="0"/>
              </a:spcAft>
              <a:buClr>
                <a:schemeClr val="dk2"/>
              </a:buClr>
              <a:buSzPct val="25000"/>
              <a:buFont typeface="Arial"/>
              <a:buNone/>
            </a:pPr>
            <a:r>
              <a:t/>
            </a:r>
            <a:endParaRPr b="0" i="0" sz="1000" u="none" cap="none" strike="noStrike">
              <a:solidFill>
                <a:srgbClr val="FFFFFF"/>
              </a:solidFill>
              <a:highlight>
                <a:srgbClr val="4080FF"/>
              </a:highlight>
              <a:latin typeface="Arial"/>
              <a:ea typeface="Arial"/>
              <a:cs typeface="Arial"/>
              <a:sym typeface="Arial"/>
            </a:endParaRPr>
          </a:p>
          <a:p>
            <a:pPr indent="0" lvl="0" marL="0" marR="0" rtl="0" algn="l">
              <a:lnSpc>
                <a:spcPct val="115000"/>
              </a:lnSpc>
              <a:spcBef>
                <a:spcPts val="1600"/>
              </a:spcBef>
              <a:spcAft>
                <a:spcPts val="0"/>
              </a:spcAft>
              <a:buClr>
                <a:schemeClr val="dk2"/>
              </a:buClr>
              <a:buSzPct val="25000"/>
              <a:buFont typeface="Arial"/>
              <a:buNone/>
            </a:pPr>
            <a:r>
              <a:t/>
            </a:r>
            <a:endParaRPr b="0" i="0" sz="1000" u="none" cap="none" strike="noStrike">
              <a:solidFill>
                <a:srgbClr val="FFFFFF"/>
              </a:solidFill>
              <a:highlight>
                <a:srgbClr val="4080FF"/>
              </a:highlight>
              <a:latin typeface="Arial"/>
              <a:ea typeface="Arial"/>
              <a:cs typeface="Arial"/>
              <a:sym typeface="Arial"/>
            </a:endParaRPr>
          </a:p>
        </p:txBody>
      </p:sp>
      <p:grpSp>
        <p:nvGrpSpPr>
          <p:cNvPr id="665" name="Shape 665"/>
          <p:cNvGrpSpPr/>
          <p:nvPr/>
        </p:nvGrpSpPr>
        <p:grpSpPr>
          <a:xfrm>
            <a:off x="-199" y="1140375"/>
            <a:ext cx="7759121" cy="3964774"/>
            <a:chOff x="-199" y="1140375"/>
            <a:chExt cx="7759121" cy="3964774"/>
          </a:xfrm>
        </p:grpSpPr>
        <p:grpSp>
          <p:nvGrpSpPr>
            <p:cNvPr id="666" name="Shape 666"/>
            <p:cNvGrpSpPr/>
            <p:nvPr/>
          </p:nvGrpSpPr>
          <p:grpSpPr>
            <a:xfrm>
              <a:off x="-199" y="1140375"/>
              <a:ext cx="6321023" cy="3964774"/>
              <a:chOff x="-199" y="1140375"/>
              <a:chExt cx="6321023" cy="3964774"/>
            </a:xfrm>
          </p:grpSpPr>
          <p:pic>
            <p:nvPicPr>
              <p:cNvPr id="667" name="Shape 667"/>
              <p:cNvPicPr preferRelativeResize="0"/>
              <p:nvPr/>
            </p:nvPicPr>
            <p:blipFill rotWithShape="1">
              <a:blip r:embed="rId3">
                <a:alphaModFix/>
              </a:blip>
              <a:srcRect b="24087" l="19939" r="29530" t="19538"/>
              <a:stretch/>
            </p:blipFill>
            <p:spPr>
              <a:xfrm>
                <a:off x="-199" y="1140375"/>
                <a:ext cx="6321023" cy="3964774"/>
              </a:xfrm>
              <a:prstGeom prst="rect">
                <a:avLst/>
              </a:prstGeom>
              <a:noFill/>
              <a:ln>
                <a:noFill/>
              </a:ln>
            </p:spPr>
          </p:pic>
          <p:cxnSp>
            <p:nvCxnSpPr>
              <p:cNvPr id="668" name="Shape 668"/>
              <p:cNvCxnSpPr/>
              <p:nvPr/>
            </p:nvCxnSpPr>
            <p:spPr>
              <a:xfrm>
                <a:off x="3385735" y="1140375"/>
                <a:ext cx="0" cy="3547500"/>
              </a:xfrm>
              <a:prstGeom prst="straightConnector1">
                <a:avLst/>
              </a:prstGeom>
              <a:noFill/>
              <a:ln cap="flat" cmpd="sng" w="28575">
                <a:solidFill>
                  <a:srgbClr val="000000"/>
                </a:solidFill>
                <a:prstDash val="solid"/>
                <a:round/>
                <a:headEnd len="med" w="med" type="none"/>
                <a:tailEnd len="med" w="med" type="none"/>
              </a:ln>
            </p:spPr>
          </p:cxnSp>
          <p:cxnSp>
            <p:nvCxnSpPr>
              <p:cNvPr id="669" name="Shape 669"/>
              <p:cNvCxnSpPr/>
              <p:nvPr/>
            </p:nvCxnSpPr>
            <p:spPr>
              <a:xfrm>
                <a:off x="3392000" y="1392025"/>
                <a:ext cx="311399" cy="0"/>
              </a:xfrm>
              <a:prstGeom prst="straightConnector1">
                <a:avLst/>
              </a:prstGeom>
              <a:noFill/>
              <a:ln cap="flat" cmpd="sng" w="19050">
                <a:solidFill>
                  <a:srgbClr val="000000"/>
                </a:solidFill>
                <a:prstDash val="solid"/>
                <a:round/>
                <a:headEnd len="med" w="med" type="none"/>
                <a:tailEnd len="lg" w="lg" type="triangle"/>
              </a:ln>
            </p:spPr>
          </p:cxnSp>
          <p:sp>
            <p:nvSpPr>
              <p:cNvPr id="670" name="Shape 670"/>
              <p:cNvSpPr txBox="1"/>
              <p:nvPr/>
            </p:nvSpPr>
            <p:spPr>
              <a:xfrm>
                <a:off x="3709675" y="1160125"/>
                <a:ext cx="1158899" cy="3113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zh-TW" sz="1400" u="none" cap="none" strike="noStrike">
                    <a:solidFill>
                      <a:srgbClr val="000000"/>
                    </a:solidFill>
                    <a:latin typeface="Arial"/>
                    <a:ea typeface="Arial"/>
                    <a:cs typeface="Arial"/>
                    <a:sym typeface="Arial"/>
                  </a:rPr>
                  <a:t>Validation</a:t>
                </a:r>
              </a:p>
            </p:txBody>
          </p:sp>
        </p:grpSp>
        <p:pic>
          <p:nvPicPr>
            <p:cNvPr id="671" name="Shape 671"/>
            <p:cNvPicPr preferRelativeResize="0"/>
            <p:nvPr/>
          </p:nvPicPr>
          <p:blipFill rotWithShape="1">
            <a:blip r:embed="rId4">
              <a:alphaModFix/>
            </a:blip>
            <a:srcRect b="79147" l="86315" r="0" t="6618"/>
            <a:stretch/>
          </p:blipFill>
          <p:spPr>
            <a:xfrm>
              <a:off x="6473223" y="3929573"/>
              <a:ext cx="1285699" cy="773723"/>
            </a:xfrm>
            <a:prstGeom prst="rect">
              <a:avLst/>
            </a:prstGeom>
            <a:noFill/>
            <a:ln>
              <a:noFill/>
            </a:ln>
          </p:spPr>
        </p:pic>
      </p:grpSp>
      <p:pic>
        <p:nvPicPr>
          <p:cNvPr id="672" name="Shape 672"/>
          <p:cNvPicPr preferRelativeResize="0"/>
          <p:nvPr/>
        </p:nvPicPr>
        <p:blipFill rotWithShape="1">
          <a:blip r:embed="rId5">
            <a:alphaModFix/>
          </a:blip>
          <a:srcRect b="25527" l="0" r="0" t="33801"/>
          <a:stretch/>
        </p:blipFill>
        <p:spPr>
          <a:xfrm rot="10800000">
            <a:off x="4467229" y="405451"/>
            <a:ext cx="1158974" cy="498148"/>
          </a:xfrm>
          <a:prstGeom prst="rect">
            <a:avLst/>
          </a:prstGeom>
          <a:noFill/>
          <a:ln>
            <a:noFill/>
          </a:ln>
        </p:spPr>
      </p:pic>
      <p:graphicFrame>
        <p:nvGraphicFramePr>
          <p:cNvPr id="673" name="Shape 673"/>
          <p:cNvGraphicFramePr/>
          <p:nvPr/>
        </p:nvGraphicFramePr>
        <p:xfrm>
          <a:off x="6058675" y="243000"/>
          <a:ext cx="3000000" cy="3000000"/>
        </p:xfrm>
        <a:graphic>
          <a:graphicData uri="http://schemas.openxmlformats.org/drawingml/2006/table">
            <a:tbl>
              <a:tblPr>
                <a:noFill/>
                <a:tableStyleId>{60658ED6-AF13-4D6C-9AF8-D7F4787E1351}</a:tableStyleId>
              </a:tblPr>
              <a:tblGrid>
                <a:gridCol w="1250075"/>
                <a:gridCol w="882525"/>
                <a:gridCol w="872475"/>
              </a:tblGrid>
              <a:tr h="386075">
                <a:tc>
                  <a:txBody>
                    <a:bodyPr>
                      <a:noAutofit/>
                    </a:bodyPr>
                    <a:lstStyle/>
                    <a:p>
                      <a:pPr indent="203200" lvl="0" marL="0" marR="0" rtl="0" algn="l">
                        <a:lnSpc>
                          <a:spcPct val="115000"/>
                        </a:lnSpc>
                        <a:spcBef>
                          <a:spcPts val="0"/>
                        </a:spcBef>
                        <a:spcAft>
                          <a:spcPts val="0"/>
                        </a:spcAft>
                        <a:buClr>
                          <a:srgbClr val="FFFFFF"/>
                        </a:buClr>
                        <a:buSzPct val="25000"/>
                        <a:buFont typeface="Arial"/>
                        <a:buNone/>
                      </a:pPr>
                      <a:r>
                        <a:rPr b="1" lang="zh-TW" sz="1200" u="none" cap="none" strike="noStrike">
                          <a:solidFill>
                            <a:srgbClr val="FFFFFF"/>
                          </a:solidFill>
                        </a:rPr>
                        <a:t>Model</a:t>
                      </a:r>
                    </a:p>
                  </a:txBody>
                  <a:tcPr marT="91425" marB="91425" marR="91425" marL="91425">
                    <a:lnL cap="flat" cmpd="sng" w="9525">
                      <a:solidFill>
                        <a:srgbClr val="F1C232"/>
                      </a:solidFill>
                      <a:prstDash val="solid"/>
                      <a:round/>
                      <a:headEnd len="med" w="med" type="none"/>
                      <a:tailEnd len="med" w="med" type="none"/>
                    </a:lnL>
                    <a:lnR cap="flat" cmpd="sng" w="9525">
                      <a:solidFill>
                        <a:srgbClr val="F1C232"/>
                      </a:solidFill>
                      <a:prstDash val="solid"/>
                      <a:round/>
                      <a:headEnd len="med" w="med" type="none"/>
                      <a:tailEnd len="med" w="med" type="none"/>
                    </a:lnR>
                    <a:lnT cap="flat" cmpd="sng" w="9525">
                      <a:solidFill>
                        <a:srgbClr val="F1C232"/>
                      </a:solidFill>
                      <a:prstDash val="solid"/>
                      <a:round/>
                      <a:headEnd len="med" w="med" type="none"/>
                      <a:tailEnd len="med" w="med" type="none"/>
                    </a:lnT>
                    <a:lnB cap="flat" cmpd="sng" w="9525">
                      <a:solidFill>
                        <a:srgbClr val="F1C232"/>
                      </a:solidFill>
                      <a:prstDash val="solid"/>
                      <a:round/>
                      <a:headEnd len="med" w="med" type="none"/>
                      <a:tailEnd len="med" w="med" type="none"/>
                    </a:lnB>
                    <a:solidFill>
                      <a:srgbClr val="FFC000"/>
                    </a:solidFill>
                  </a:tcPr>
                </a:tc>
                <a:tc>
                  <a:txBody>
                    <a:bodyPr>
                      <a:noAutofit/>
                    </a:bodyPr>
                    <a:lstStyle/>
                    <a:p>
                      <a:pPr indent="203200" lvl="0" marL="0" marR="0" rtl="0" algn="ctr">
                        <a:lnSpc>
                          <a:spcPct val="115000"/>
                        </a:lnSpc>
                        <a:spcBef>
                          <a:spcPts val="0"/>
                        </a:spcBef>
                        <a:spcAft>
                          <a:spcPts val="0"/>
                        </a:spcAft>
                        <a:buClr>
                          <a:srgbClr val="FFFFFF"/>
                        </a:buClr>
                        <a:buSzPct val="25000"/>
                        <a:buFont typeface="Arial"/>
                        <a:buNone/>
                      </a:pPr>
                      <a:r>
                        <a:rPr b="1" lang="zh-TW" sz="1200" u="none" cap="none" strike="noStrike">
                          <a:solidFill>
                            <a:srgbClr val="FFFFFF"/>
                          </a:solidFill>
                        </a:rPr>
                        <a:t>MAPE</a:t>
                      </a:r>
                    </a:p>
                  </a:txBody>
                  <a:tcPr marT="91425" marB="91425" marR="91425" marL="91425">
                    <a:lnL cap="flat" cmpd="sng" w="9525">
                      <a:solidFill>
                        <a:srgbClr val="F1C232"/>
                      </a:solidFill>
                      <a:prstDash val="solid"/>
                      <a:round/>
                      <a:headEnd len="med" w="med" type="none"/>
                      <a:tailEnd len="med" w="med" type="none"/>
                    </a:lnL>
                    <a:lnR cap="flat" cmpd="sng" w="9525">
                      <a:solidFill>
                        <a:srgbClr val="F1C232"/>
                      </a:solidFill>
                      <a:prstDash val="solid"/>
                      <a:round/>
                      <a:headEnd len="med" w="med" type="none"/>
                      <a:tailEnd len="med" w="med" type="none"/>
                    </a:lnR>
                    <a:lnT cap="flat" cmpd="sng" w="9525">
                      <a:solidFill>
                        <a:srgbClr val="F1C232"/>
                      </a:solidFill>
                      <a:prstDash val="solid"/>
                      <a:round/>
                      <a:headEnd len="med" w="med" type="none"/>
                      <a:tailEnd len="med" w="med" type="none"/>
                    </a:lnT>
                    <a:lnB cap="flat" cmpd="sng" w="9525">
                      <a:solidFill>
                        <a:srgbClr val="F1C232"/>
                      </a:solidFill>
                      <a:prstDash val="solid"/>
                      <a:round/>
                      <a:headEnd len="med" w="med" type="none"/>
                      <a:tailEnd len="med" w="med" type="none"/>
                    </a:lnB>
                    <a:solidFill>
                      <a:srgbClr val="FFC000"/>
                    </a:solidFill>
                  </a:tcPr>
                </a:tc>
                <a:tc>
                  <a:txBody>
                    <a:bodyPr>
                      <a:noAutofit/>
                    </a:bodyPr>
                    <a:lstStyle/>
                    <a:p>
                      <a:pPr indent="203200" lvl="0" marL="0" marR="0" rtl="0" algn="ctr">
                        <a:lnSpc>
                          <a:spcPct val="115000"/>
                        </a:lnSpc>
                        <a:spcBef>
                          <a:spcPts val="0"/>
                        </a:spcBef>
                        <a:spcAft>
                          <a:spcPts val="0"/>
                        </a:spcAft>
                        <a:buClr>
                          <a:srgbClr val="FFFFFF"/>
                        </a:buClr>
                        <a:buSzPct val="25000"/>
                        <a:buFont typeface="Arial"/>
                        <a:buNone/>
                      </a:pPr>
                      <a:r>
                        <a:rPr b="1" lang="zh-TW" sz="1200" u="none" cap="none" strike="noStrike">
                          <a:solidFill>
                            <a:srgbClr val="FFFFFF"/>
                          </a:solidFill>
                        </a:rPr>
                        <a:t>RMSE</a:t>
                      </a:r>
                    </a:p>
                  </a:txBody>
                  <a:tcPr marT="91425" marB="91425" marR="91425" marL="91425">
                    <a:lnL cap="flat" cmpd="sng" w="9525">
                      <a:solidFill>
                        <a:srgbClr val="F1C232"/>
                      </a:solidFill>
                      <a:prstDash val="solid"/>
                      <a:round/>
                      <a:headEnd len="med" w="med" type="none"/>
                      <a:tailEnd len="med" w="med" type="none"/>
                    </a:lnL>
                    <a:lnR cap="flat" cmpd="sng" w="9525">
                      <a:solidFill>
                        <a:srgbClr val="F1C232"/>
                      </a:solidFill>
                      <a:prstDash val="solid"/>
                      <a:round/>
                      <a:headEnd len="med" w="med" type="none"/>
                      <a:tailEnd len="med" w="med" type="none"/>
                    </a:lnR>
                    <a:lnT cap="flat" cmpd="sng" w="9525">
                      <a:solidFill>
                        <a:srgbClr val="F1C232"/>
                      </a:solidFill>
                      <a:prstDash val="solid"/>
                      <a:round/>
                      <a:headEnd len="med" w="med" type="none"/>
                      <a:tailEnd len="med" w="med" type="none"/>
                    </a:lnT>
                    <a:lnB cap="flat" cmpd="sng" w="9525">
                      <a:solidFill>
                        <a:srgbClr val="F1C232"/>
                      </a:solidFill>
                      <a:prstDash val="solid"/>
                      <a:round/>
                      <a:headEnd len="med" w="med" type="none"/>
                      <a:tailEnd len="med" w="med" type="none"/>
                    </a:lnB>
                    <a:solidFill>
                      <a:srgbClr val="FFC000"/>
                    </a:solidFill>
                  </a:tcPr>
                </a:tc>
              </a:tr>
              <a:tr h="348600">
                <a:tc>
                  <a:txBody>
                    <a:bodyPr>
                      <a:noAutofit/>
                    </a:bodyPr>
                    <a:lstStyle/>
                    <a:p>
                      <a:pPr indent="0" lvl="0" marL="0" marR="0" rtl="0" algn="l">
                        <a:lnSpc>
                          <a:spcPct val="115000"/>
                        </a:lnSpc>
                        <a:spcBef>
                          <a:spcPts val="0"/>
                        </a:spcBef>
                        <a:spcAft>
                          <a:spcPts val="0"/>
                        </a:spcAft>
                        <a:buClr>
                          <a:srgbClr val="000000"/>
                        </a:buClr>
                        <a:buSzPct val="25000"/>
                        <a:buFont typeface="Arial"/>
                        <a:buNone/>
                      </a:pPr>
                      <a:r>
                        <a:rPr b="1" lang="zh-TW" sz="1100" u="none" cap="none" strike="noStrike"/>
                        <a:t>Regression</a:t>
                      </a:r>
                    </a:p>
                  </a:txBody>
                  <a:tcPr marT="91425" marB="91425" marR="91425" marL="91425">
                    <a:lnL cap="flat" cmpd="sng" w="9525">
                      <a:solidFill>
                        <a:srgbClr val="F1C232"/>
                      </a:solidFill>
                      <a:prstDash val="solid"/>
                      <a:round/>
                      <a:headEnd len="med" w="med" type="none"/>
                      <a:tailEnd len="med" w="med" type="none"/>
                    </a:lnL>
                    <a:lnR cap="flat" cmpd="sng" w="9525">
                      <a:solidFill>
                        <a:srgbClr val="F1C232"/>
                      </a:solidFill>
                      <a:prstDash val="solid"/>
                      <a:round/>
                      <a:headEnd len="med" w="med" type="none"/>
                      <a:tailEnd len="med" w="med" type="none"/>
                    </a:lnR>
                    <a:lnT cap="flat" cmpd="sng" w="9525">
                      <a:solidFill>
                        <a:srgbClr val="F1C232"/>
                      </a:solidFill>
                      <a:prstDash val="solid"/>
                      <a:round/>
                      <a:headEnd len="med" w="med" type="none"/>
                      <a:tailEnd len="med" w="med" type="none"/>
                    </a:lnT>
                    <a:lnB cap="flat" cmpd="sng" w="9525">
                      <a:solidFill>
                        <a:srgbClr val="F1C232"/>
                      </a:solidFill>
                      <a:prstDash val="solid"/>
                      <a:round/>
                      <a:headEnd len="med" w="med" type="none"/>
                      <a:tailEnd len="med" w="med" type="none"/>
                    </a:lnB>
                    <a:solidFill>
                      <a:srgbClr val="FFF2CC"/>
                    </a:solidFill>
                  </a:tcPr>
                </a:tc>
                <a:tc>
                  <a:txBody>
                    <a:bodyPr>
                      <a:noAutofit/>
                    </a:bodyPr>
                    <a:lstStyle/>
                    <a:p>
                      <a:pPr indent="304800" lvl="0" marL="0" marR="0" rtl="0" algn="r">
                        <a:lnSpc>
                          <a:spcPct val="115000"/>
                        </a:lnSpc>
                        <a:spcBef>
                          <a:spcPts val="0"/>
                        </a:spcBef>
                        <a:spcAft>
                          <a:spcPts val="0"/>
                        </a:spcAft>
                        <a:buClr>
                          <a:srgbClr val="000000"/>
                        </a:buClr>
                        <a:buSzPct val="25000"/>
                        <a:buFont typeface="Arial"/>
                        <a:buNone/>
                      </a:pPr>
                      <a:r>
                        <a:rPr lang="zh-TW" sz="1100" u="none" cap="none" strike="noStrike"/>
                        <a:t>21.01</a:t>
                      </a:r>
                    </a:p>
                  </a:txBody>
                  <a:tcPr marT="91425" marB="91425" marR="91425" marL="91425">
                    <a:lnL cap="flat" cmpd="sng" w="9525">
                      <a:solidFill>
                        <a:srgbClr val="F1C232"/>
                      </a:solidFill>
                      <a:prstDash val="solid"/>
                      <a:round/>
                      <a:headEnd len="med" w="med" type="none"/>
                      <a:tailEnd len="med" w="med" type="none"/>
                    </a:lnL>
                    <a:lnR cap="flat" cmpd="sng" w="9525">
                      <a:solidFill>
                        <a:srgbClr val="F1C232"/>
                      </a:solidFill>
                      <a:prstDash val="solid"/>
                      <a:round/>
                      <a:headEnd len="med" w="med" type="none"/>
                      <a:tailEnd len="med" w="med" type="none"/>
                    </a:lnR>
                    <a:lnT cap="flat" cmpd="sng" w="9525">
                      <a:solidFill>
                        <a:srgbClr val="F1C232"/>
                      </a:solidFill>
                      <a:prstDash val="solid"/>
                      <a:round/>
                      <a:headEnd len="med" w="med" type="none"/>
                      <a:tailEnd len="med" w="med" type="none"/>
                    </a:lnT>
                    <a:lnB cap="flat" cmpd="sng" w="9525">
                      <a:solidFill>
                        <a:srgbClr val="F1C232"/>
                      </a:solidFill>
                      <a:prstDash val="solid"/>
                      <a:round/>
                      <a:headEnd len="med" w="med" type="none"/>
                      <a:tailEnd len="med" w="med" type="none"/>
                    </a:lnB>
                    <a:solidFill>
                      <a:srgbClr val="FFF2CC"/>
                    </a:solidFill>
                  </a:tcPr>
                </a:tc>
                <a:tc>
                  <a:txBody>
                    <a:bodyPr>
                      <a:noAutofit/>
                    </a:bodyPr>
                    <a:lstStyle/>
                    <a:p>
                      <a:pPr indent="304800" lvl="0" marL="0" marR="0" rtl="0" algn="r">
                        <a:lnSpc>
                          <a:spcPct val="115000"/>
                        </a:lnSpc>
                        <a:spcBef>
                          <a:spcPts val="0"/>
                        </a:spcBef>
                        <a:spcAft>
                          <a:spcPts val="0"/>
                        </a:spcAft>
                        <a:buClr>
                          <a:srgbClr val="000000"/>
                        </a:buClr>
                        <a:buSzPct val="25000"/>
                        <a:buFont typeface="Arial"/>
                        <a:buNone/>
                      </a:pPr>
                      <a:r>
                        <a:rPr lang="zh-TW" sz="1100" u="none" cap="none" strike="noStrike"/>
                        <a:t>4.11</a:t>
                      </a:r>
                    </a:p>
                  </a:txBody>
                  <a:tcPr marT="91425" marB="91425" marR="91425" marL="91425">
                    <a:lnL cap="flat" cmpd="sng" w="9525">
                      <a:solidFill>
                        <a:srgbClr val="F1C232"/>
                      </a:solidFill>
                      <a:prstDash val="solid"/>
                      <a:round/>
                      <a:headEnd len="med" w="med" type="none"/>
                      <a:tailEnd len="med" w="med" type="none"/>
                    </a:lnL>
                    <a:lnR cap="flat" cmpd="sng" w="9525">
                      <a:solidFill>
                        <a:srgbClr val="F1C232"/>
                      </a:solidFill>
                      <a:prstDash val="solid"/>
                      <a:round/>
                      <a:headEnd len="med" w="med" type="none"/>
                      <a:tailEnd len="med" w="med" type="none"/>
                    </a:lnR>
                    <a:lnT cap="flat" cmpd="sng" w="9525">
                      <a:solidFill>
                        <a:srgbClr val="F1C232"/>
                      </a:solidFill>
                      <a:prstDash val="solid"/>
                      <a:round/>
                      <a:headEnd len="med" w="med" type="none"/>
                      <a:tailEnd len="med" w="med" type="none"/>
                    </a:lnT>
                    <a:lnB cap="flat" cmpd="sng" w="9525">
                      <a:solidFill>
                        <a:srgbClr val="F1C232"/>
                      </a:solidFill>
                      <a:prstDash val="solid"/>
                      <a:round/>
                      <a:headEnd len="med" w="med" type="none"/>
                      <a:tailEnd len="med" w="med" type="none"/>
                    </a:lnB>
                    <a:solidFill>
                      <a:srgbClr val="FFF2CC"/>
                    </a:solidFill>
                  </a:tcPr>
                </a:tc>
              </a:tr>
              <a:tr h="348600">
                <a:tc>
                  <a:txBody>
                    <a:bodyPr>
                      <a:noAutofit/>
                    </a:bodyPr>
                    <a:lstStyle/>
                    <a:p>
                      <a:pPr indent="0" lvl="0" marL="0" marR="0" rtl="0" algn="l">
                        <a:lnSpc>
                          <a:spcPct val="115000"/>
                        </a:lnSpc>
                        <a:spcBef>
                          <a:spcPts val="0"/>
                        </a:spcBef>
                        <a:spcAft>
                          <a:spcPts val="0"/>
                        </a:spcAft>
                        <a:buClr>
                          <a:srgbClr val="000000"/>
                        </a:buClr>
                        <a:buSzPct val="25000"/>
                        <a:buFont typeface="Arial"/>
                        <a:buNone/>
                      </a:pPr>
                      <a:r>
                        <a:rPr b="1" lang="zh-TW" sz="1100" u="none" cap="none" strike="noStrike"/>
                        <a:t>Neural Network</a:t>
                      </a:r>
                    </a:p>
                  </a:txBody>
                  <a:tcPr marT="91425" marB="91425" marR="91425" marL="91425">
                    <a:lnL cap="flat" cmpd="sng" w="9525">
                      <a:solidFill>
                        <a:srgbClr val="F1C232"/>
                      </a:solidFill>
                      <a:prstDash val="solid"/>
                      <a:round/>
                      <a:headEnd len="med" w="med" type="none"/>
                      <a:tailEnd len="med" w="med" type="none"/>
                    </a:lnL>
                    <a:lnR cap="flat" cmpd="sng" w="9525">
                      <a:solidFill>
                        <a:srgbClr val="F1C232"/>
                      </a:solidFill>
                      <a:prstDash val="solid"/>
                      <a:round/>
                      <a:headEnd len="med" w="med" type="none"/>
                      <a:tailEnd len="med" w="med" type="none"/>
                    </a:lnR>
                    <a:lnT cap="flat" cmpd="sng" w="9525">
                      <a:solidFill>
                        <a:srgbClr val="F1C232"/>
                      </a:solidFill>
                      <a:prstDash val="solid"/>
                      <a:round/>
                      <a:headEnd len="med" w="med" type="none"/>
                      <a:tailEnd len="med" w="med" type="none"/>
                    </a:lnT>
                    <a:lnB cap="flat" cmpd="sng" w="9525">
                      <a:solidFill>
                        <a:srgbClr val="F1C232"/>
                      </a:solidFill>
                      <a:prstDash val="solid"/>
                      <a:round/>
                      <a:headEnd len="med" w="med" type="none"/>
                      <a:tailEnd len="med" w="med" type="none"/>
                    </a:lnB>
                    <a:solidFill>
                      <a:srgbClr val="FFFFFF"/>
                    </a:solidFill>
                  </a:tcPr>
                </a:tc>
                <a:tc>
                  <a:txBody>
                    <a:bodyPr>
                      <a:noAutofit/>
                    </a:bodyPr>
                    <a:lstStyle/>
                    <a:p>
                      <a:pPr indent="304800" lvl="0" marL="0" marR="0" rtl="0" algn="r">
                        <a:lnSpc>
                          <a:spcPct val="115000"/>
                        </a:lnSpc>
                        <a:spcBef>
                          <a:spcPts val="0"/>
                        </a:spcBef>
                        <a:spcAft>
                          <a:spcPts val="0"/>
                        </a:spcAft>
                        <a:buClr>
                          <a:srgbClr val="000000"/>
                        </a:buClr>
                        <a:buSzPct val="25000"/>
                        <a:buFont typeface="Arial"/>
                        <a:buNone/>
                      </a:pPr>
                      <a:r>
                        <a:rPr lang="zh-TW" sz="1100" u="none" cap="none" strike="noStrike"/>
                        <a:t>271.2</a:t>
                      </a:r>
                    </a:p>
                  </a:txBody>
                  <a:tcPr marT="91425" marB="91425" marR="91425" marL="91425">
                    <a:lnL cap="flat" cmpd="sng" w="9525">
                      <a:solidFill>
                        <a:srgbClr val="F1C232"/>
                      </a:solidFill>
                      <a:prstDash val="solid"/>
                      <a:round/>
                      <a:headEnd len="med" w="med" type="none"/>
                      <a:tailEnd len="med" w="med" type="none"/>
                    </a:lnL>
                    <a:lnR cap="flat" cmpd="sng" w="9525">
                      <a:solidFill>
                        <a:srgbClr val="F1C232"/>
                      </a:solidFill>
                      <a:prstDash val="solid"/>
                      <a:round/>
                      <a:headEnd len="med" w="med" type="none"/>
                      <a:tailEnd len="med" w="med" type="none"/>
                    </a:lnR>
                    <a:lnT cap="flat" cmpd="sng" w="9525">
                      <a:solidFill>
                        <a:srgbClr val="F1C232"/>
                      </a:solidFill>
                      <a:prstDash val="solid"/>
                      <a:round/>
                      <a:headEnd len="med" w="med" type="none"/>
                      <a:tailEnd len="med" w="med" type="none"/>
                    </a:lnT>
                    <a:lnB cap="flat" cmpd="sng" w="9525">
                      <a:solidFill>
                        <a:srgbClr val="F1C232"/>
                      </a:solidFill>
                      <a:prstDash val="solid"/>
                      <a:round/>
                      <a:headEnd len="med" w="med" type="none"/>
                      <a:tailEnd len="med" w="med" type="none"/>
                    </a:lnB>
                  </a:tcPr>
                </a:tc>
                <a:tc>
                  <a:txBody>
                    <a:bodyPr>
                      <a:noAutofit/>
                    </a:bodyPr>
                    <a:lstStyle/>
                    <a:p>
                      <a:pPr indent="304800" lvl="0" marL="0" marR="0" rtl="0" algn="r">
                        <a:lnSpc>
                          <a:spcPct val="115000"/>
                        </a:lnSpc>
                        <a:spcBef>
                          <a:spcPts val="0"/>
                        </a:spcBef>
                        <a:spcAft>
                          <a:spcPts val="0"/>
                        </a:spcAft>
                        <a:buClr>
                          <a:srgbClr val="000000"/>
                        </a:buClr>
                        <a:buSzPct val="25000"/>
                        <a:buFont typeface="Arial"/>
                        <a:buNone/>
                      </a:pPr>
                      <a:r>
                        <a:rPr lang="zh-TW" sz="1100" u="none" cap="none" strike="noStrike"/>
                        <a:t>42.64</a:t>
                      </a:r>
                    </a:p>
                  </a:txBody>
                  <a:tcPr marT="91425" marB="91425" marR="91425" marL="91425">
                    <a:lnL cap="flat" cmpd="sng" w="9525">
                      <a:solidFill>
                        <a:srgbClr val="F1C232"/>
                      </a:solidFill>
                      <a:prstDash val="solid"/>
                      <a:round/>
                      <a:headEnd len="med" w="med" type="none"/>
                      <a:tailEnd len="med" w="med" type="none"/>
                    </a:lnL>
                    <a:lnR cap="flat" cmpd="sng" w="9525">
                      <a:solidFill>
                        <a:srgbClr val="F1C232"/>
                      </a:solidFill>
                      <a:prstDash val="solid"/>
                      <a:round/>
                      <a:headEnd len="med" w="med" type="none"/>
                      <a:tailEnd len="med" w="med" type="none"/>
                    </a:lnR>
                    <a:lnT cap="flat" cmpd="sng" w="9525">
                      <a:solidFill>
                        <a:srgbClr val="F1C232"/>
                      </a:solidFill>
                      <a:prstDash val="solid"/>
                      <a:round/>
                      <a:headEnd len="med" w="med" type="none"/>
                      <a:tailEnd len="med" w="med" type="none"/>
                    </a:lnT>
                    <a:lnB cap="flat" cmpd="sng" w="9525">
                      <a:solidFill>
                        <a:srgbClr val="F1C232"/>
                      </a:solidFill>
                      <a:prstDash val="solid"/>
                      <a:round/>
                      <a:headEnd len="med" w="med" type="none"/>
                      <a:tailEnd len="med" w="med" type="none"/>
                    </a:lnB>
                  </a:tcPr>
                </a:tc>
              </a:tr>
              <a:tr h="348600">
                <a:tc>
                  <a:txBody>
                    <a:bodyPr>
                      <a:noAutofit/>
                    </a:bodyPr>
                    <a:lstStyle/>
                    <a:p>
                      <a:pPr indent="0" lvl="0" marL="0" marR="0" rtl="0" algn="l">
                        <a:lnSpc>
                          <a:spcPct val="115000"/>
                        </a:lnSpc>
                        <a:spcBef>
                          <a:spcPts val="0"/>
                        </a:spcBef>
                        <a:spcAft>
                          <a:spcPts val="0"/>
                        </a:spcAft>
                        <a:buClr>
                          <a:srgbClr val="000000"/>
                        </a:buClr>
                        <a:buSzPct val="25000"/>
                        <a:buFont typeface="Arial"/>
                        <a:buNone/>
                      </a:pPr>
                      <a:r>
                        <a:rPr b="1" lang="zh-TW" sz="1100" u="none" cap="none" strike="noStrike"/>
                        <a:t>ARIMA</a:t>
                      </a:r>
                    </a:p>
                  </a:txBody>
                  <a:tcPr marT="91425" marB="91425" marR="91425" marL="91425">
                    <a:lnL cap="flat" cmpd="sng" w="9525">
                      <a:solidFill>
                        <a:srgbClr val="F1C232"/>
                      </a:solidFill>
                      <a:prstDash val="solid"/>
                      <a:round/>
                      <a:headEnd len="med" w="med" type="none"/>
                      <a:tailEnd len="med" w="med" type="none"/>
                    </a:lnL>
                    <a:lnR cap="flat" cmpd="sng" w="9525">
                      <a:solidFill>
                        <a:srgbClr val="F1C232"/>
                      </a:solidFill>
                      <a:prstDash val="solid"/>
                      <a:round/>
                      <a:headEnd len="med" w="med" type="none"/>
                      <a:tailEnd len="med" w="med" type="none"/>
                    </a:lnR>
                    <a:lnT cap="flat" cmpd="sng" w="9525">
                      <a:solidFill>
                        <a:srgbClr val="F1C232"/>
                      </a:solidFill>
                      <a:prstDash val="solid"/>
                      <a:round/>
                      <a:headEnd len="med" w="med" type="none"/>
                      <a:tailEnd len="med" w="med" type="none"/>
                    </a:lnT>
                    <a:lnB cap="flat" cmpd="sng" w="9525">
                      <a:solidFill>
                        <a:srgbClr val="F1C232"/>
                      </a:solidFill>
                      <a:prstDash val="solid"/>
                      <a:round/>
                      <a:headEnd len="med" w="med" type="none"/>
                      <a:tailEnd len="med" w="med" type="none"/>
                    </a:lnB>
                    <a:solidFill>
                      <a:srgbClr val="FFF2CC"/>
                    </a:solidFill>
                  </a:tcPr>
                </a:tc>
                <a:tc>
                  <a:txBody>
                    <a:bodyPr>
                      <a:noAutofit/>
                    </a:bodyPr>
                    <a:lstStyle/>
                    <a:p>
                      <a:pPr indent="304800" lvl="0" marL="0" marR="0" rtl="0" algn="r">
                        <a:lnSpc>
                          <a:spcPct val="115000"/>
                        </a:lnSpc>
                        <a:spcBef>
                          <a:spcPts val="0"/>
                        </a:spcBef>
                        <a:spcAft>
                          <a:spcPts val="0"/>
                        </a:spcAft>
                        <a:buClr>
                          <a:srgbClr val="000000"/>
                        </a:buClr>
                        <a:buSzPct val="25000"/>
                        <a:buFont typeface="Arial"/>
                        <a:buNone/>
                      </a:pPr>
                      <a:r>
                        <a:rPr lang="zh-TW" sz="1100" u="none" cap="none" strike="noStrike"/>
                        <a:t>139.4</a:t>
                      </a:r>
                    </a:p>
                  </a:txBody>
                  <a:tcPr marT="91425" marB="91425" marR="91425" marL="91425">
                    <a:lnL cap="flat" cmpd="sng" w="9525">
                      <a:solidFill>
                        <a:srgbClr val="F1C232"/>
                      </a:solidFill>
                      <a:prstDash val="solid"/>
                      <a:round/>
                      <a:headEnd len="med" w="med" type="none"/>
                      <a:tailEnd len="med" w="med" type="none"/>
                    </a:lnL>
                    <a:lnR cap="flat" cmpd="sng" w="9525">
                      <a:solidFill>
                        <a:srgbClr val="F1C232"/>
                      </a:solidFill>
                      <a:prstDash val="solid"/>
                      <a:round/>
                      <a:headEnd len="med" w="med" type="none"/>
                      <a:tailEnd len="med" w="med" type="none"/>
                    </a:lnR>
                    <a:lnT cap="flat" cmpd="sng" w="9525">
                      <a:solidFill>
                        <a:srgbClr val="F1C232"/>
                      </a:solidFill>
                      <a:prstDash val="solid"/>
                      <a:round/>
                      <a:headEnd len="med" w="med" type="none"/>
                      <a:tailEnd len="med" w="med" type="none"/>
                    </a:lnT>
                    <a:lnB cap="flat" cmpd="sng" w="9525">
                      <a:solidFill>
                        <a:srgbClr val="F1C232"/>
                      </a:solidFill>
                      <a:prstDash val="solid"/>
                      <a:round/>
                      <a:headEnd len="med" w="med" type="none"/>
                      <a:tailEnd len="med" w="med" type="none"/>
                    </a:lnB>
                    <a:solidFill>
                      <a:srgbClr val="FFF2CC"/>
                    </a:solidFill>
                  </a:tcPr>
                </a:tc>
                <a:tc>
                  <a:txBody>
                    <a:bodyPr>
                      <a:noAutofit/>
                    </a:bodyPr>
                    <a:lstStyle/>
                    <a:p>
                      <a:pPr indent="304800" lvl="0" marL="0" marR="0" rtl="0" algn="r">
                        <a:lnSpc>
                          <a:spcPct val="115000"/>
                        </a:lnSpc>
                        <a:spcBef>
                          <a:spcPts val="0"/>
                        </a:spcBef>
                        <a:spcAft>
                          <a:spcPts val="0"/>
                        </a:spcAft>
                        <a:buClr>
                          <a:srgbClr val="000000"/>
                        </a:buClr>
                        <a:buSzPct val="25000"/>
                        <a:buFont typeface="Arial"/>
                        <a:buNone/>
                      </a:pPr>
                      <a:r>
                        <a:rPr lang="zh-TW" sz="1100" u="none" cap="none" strike="noStrike"/>
                        <a:t>29.65</a:t>
                      </a:r>
                    </a:p>
                  </a:txBody>
                  <a:tcPr marT="91425" marB="91425" marR="91425" marL="91425">
                    <a:lnL cap="flat" cmpd="sng" w="9525">
                      <a:solidFill>
                        <a:srgbClr val="F1C232"/>
                      </a:solidFill>
                      <a:prstDash val="solid"/>
                      <a:round/>
                      <a:headEnd len="med" w="med" type="none"/>
                      <a:tailEnd len="med" w="med" type="none"/>
                    </a:lnL>
                    <a:lnR cap="flat" cmpd="sng" w="9525">
                      <a:solidFill>
                        <a:srgbClr val="F1C232"/>
                      </a:solidFill>
                      <a:prstDash val="solid"/>
                      <a:round/>
                      <a:headEnd len="med" w="med" type="none"/>
                      <a:tailEnd len="med" w="med" type="none"/>
                    </a:lnR>
                    <a:lnT cap="flat" cmpd="sng" w="9525">
                      <a:solidFill>
                        <a:srgbClr val="F1C232"/>
                      </a:solidFill>
                      <a:prstDash val="solid"/>
                      <a:round/>
                      <a:headEnd len="med" w="med" type="none"/>
                      <a:tailEnd len="med" w="med" type="none"/>
                    </a:lnT>
                    <a:lnB cap="flat" cmpd="sng" w="9525">
                      <a:solidFill>
                        <a:srgbClr val="F1C232"/>
                      </a:solidFill>
                      <a:prstDash val="solid"/>
                      <a:round/>
                      <a:headEnd len="med" w="med" type="none"/>
                      <a:tailEnd len="med" w="med" type="none"/>
                    </a:lnB>
                    <a:solidFill>
                      <a:srgbClr val="FFF2CC"/>
                    </a:solidFill>
                  </a:tcPr>
                </a:tc>
              </a:tr>
              <a:tr h="334875">
                <a:tc>
                  <a:txBody>
                    <a:bodyPr>
                      <a:noAutofit/>
                    </a:bodyPr>
                    <a:lstStyle/>
                    <a:p>
                      <a:pPr indent="0" lvl="0" marL="0" marR="0" rtl="0" algn="l">
                        <a:lnSpc>
                          <a:spcPct val="115000"/>
                        </a:lnSpc>
                        <a:spcBef>
                          <a:spcPts val="0"/>
                        </a:spcBef>
                        <a:spcAft>
                          <a:spcPts val="0"/>
                        </a:spcAft>
                        <a:buClr>
                          <a:srgbClr val="000000"/>
                        </a:buClr>
                        <a:buSzPct val="25000"/>
                        <a:buFont typeface="Arial"/>
                        <a:buNone/>
                      </a:pPr>
                      <a:r>
                        <a:rPr b="1" lang="zh-TW" sz="1100" u="none" cap="none" strike="noStrike"/>
                        <a:t>Random Forest</a:t>
                      </a:r>
                    </a:p>
                  </a:txBody>
                  <a:tcPr marT="91425" marB="91425" marR="91425" marL="91425">
                    <a:lnL cap="flat" cmpd="sng" w="9525">
                      <a:solidFill>
                        <a:srgbClr val="F1C232"/>
                      </a:solidFill>
                      <a:prstDash val="solid"/>
                      <a:round/>
                      <a:headEnd len="med" w="med" type="none"/>
                      <a:tailEnd len="med" w="med" type="none"/>
                    </a:lnL>
                    <a:lnR cap="flat" cmpd="sng" w="9525">
                      <a:solidFill>
                        <a:srgbClr val="F1C232"/>
                      </a:solidFill>
                      <a:prstDash val="solid"/>
                      <a:round/>
                      <a:headEnd len="med" w="med" type="none"/>
                      <a:tailEnd len="med" w="med" type="none"/>
                    </a:lnR>
                    <a:lnT cap="flat" cmpd="sng" w="9525">
                      <a:solidFill>
                        <a:srgbClr val="F1C232"/>
                      </a:solidFill>
                      <a:prstDash val="solid"/>
                      <a:round/>
                      <a:headEnd len="med" w="med" type="none"/>
                      <a:tailEnd len="med" w="med" type="none"/>
                    </a:lnT>
                    <a:lnB cap="flat" cmpd="sng" w="9525">
                      <a:solidFill>
                        <a:srgbClr val="F1C232"/>
                      </a:solidFill>
                      <a:prstDash val="solid"/>
                      <a:round/>
                      <a:headEnd len="med" w="med" type="none"/>
                      <a:tailEnd len="med" w="med" type="none"/>
                    </a:lnB>
                    <a:solidFill>
                      <a:srgbClr val="FFFFFF"/>
                    </a:solidFill>
                  </a:tcPr>
                </a:tc>
                <a:tc>
                  <a:txBody>
                    <a:bodyPr>
                      <a:noAutofit/>
                    </a:bodyPr>
                    <a:lstStyle/>
                    <a:p>
                      <a:pPr indent="304800" lvl="0" marL="0" marR="0" rtl="0" algn="r">
                        <a:lnSpc>
                          <a:spcPct val="115000"/>
                        </a:lnSpc>
                        <a:spcBef>
                          <a:spcPts val="0"/>
                        </a:spcBef>
                        <a:spcAft>
                          <a:spcPts val="0"/>
                        </a:spcAft>
                        <a:buClr>
                          <a:srgbClr val="000000"/>
                        </a:buClr>
                        <a:buSzPct val="25000"/>
                        <a:buFont typeface="Arial"/>
                        <a:buNone/>
                      </a:pPr>
                      <a:r>
                        <a:rPr lang="zh-TW" sz="1100" u="none" cap="none" strike="noStrike"/>
                        <a:t>49.58</a:t>
                      </a:r>
                    </a:p>
                  </a:txBody>
                  <a:tcPr marT="91425" marB="91425" marR="91425" marL="91425">
                    <a:lnL cap="flat" cmpd="sng" w="9525">
                      <a:solidFill>
                        <a:srgbClr val="F1C232"/>
                      </a:solidFill>
                      <a:prstDash val="solid"/>
                      <a:round/>
                      <a:headEnd len="med" w="med" type="none"/>
                      <a:tailEnd len="med" w="med" type="none"/>
                    </a:lnL>
                    <a:lnR cap="flat" cmpd="sng" w="9525">
                      <a:solidFill>
                        <a:srgbClr val="F1C232"/>
                      </a:solidFill>
                      <a:prstDash val="solid"/>
                      <a:round/>
                      <a:headEnd len="med" w="med" type="none"/>
                      <a:tailEnd len="med" w="med" type="none"/>
                    </a:lnR>
                    <a:lnT cap="flat" cmpd="sng" w="9525">
                      <a:solidFill>
                        <a:srgbClr val="F1C232"/>
                      </a:solidFill>
                      <a:prstDash val="solid"/>
                      <a:round/>
                      <a:headEnd len="med" w="med" type="none"/>
                      <a:tailEnd len="med" w="med" type="none"/>
                    </a:lnT>
                    <a:lnB cap="flat" cmpd="sng" w="9525">
                      <a:solidFill>
                        <a:srgbClr val="F1C232"/>
                      </a:solidFill>
                      <a:prstDash val="solid"/>
                      <a:round/>
                      <a:headEnd len="med" w="med" type="none"/>
                      <a:tailEnd len="med" w="med" type="none"/>
                    </a:lnB>
                  </a:tcPr>
                </a:tc>
                <a:tc>
                  <a:txBody>
                    <a:bodyPr>
                      <a:noAutofit/>
                    </a:bodyPr>
                    <a:lstStyle/>
                    <a:p>
                      <a:pPr indent="304800" lvl="0" marL="0" marR="0" rtl="0" algn="r">
                        <a:lnSpc>
                          <a:spcPct val="115000"/>
                        </a:lnSpc>
                        <a:spcBef>
                          <a:spcPts val="0"/>
                        </a:spcBef>
                        <a:spcAft>
                          <a:spcPts val="0"/>
                        </a:spcAft>
                        <a:buClr>
                          <a:srgbClr val="000000"/>
                        </a:buClr>
                        <a:buSzPct val="25000"/>
                        <a:buFont typeface="Arial"/>
                        <a:buNone/>
                      </a:pPr>
                      <a:r>
                        <a:rPr lang="zh-TW" sz="1100" u="none" cap="none" strike="noStrike"/>
                        <a:t>20.19</a:t>
                      </a:r>
                    </a:p>
                  </a:txBody>
                  <a:tcPr marT="91425" marB="91425" marR="91425" marL="91425">
                    <a:lnL cap="flat" cmpd="sng" w="9525">
                      <a:solidFill>
                        <a:srgbClr val="F1C232"/>
                      </a:solidFill>
                      <a:prstDash val="solid"/>
                      <a:round/>
                      <a:headEnd len="med" w="med" type="none"/>
                      <a:tailEnd len="med" w="med" type="none"/>
                    </a:lnL>
                    <a:lnR cap="flat" cmpd="sng" w="9525">
                      <a:solidFill>
                        <a:srgbClr val="F1C232"/>
                      </a:solidFill>
                      <a:prstDash val="solid"/>
                      <a:round/>
                      <a:headEnd len="med" w="med" type="none"/>
                      <a:tailEnd len="med" w="med" type="none"/>
                    </a:lnR>
                    <a:lnT cap="flat" cmpd="sng" w="9525">
                      <a:solidFill>
                        <a:srgbClr val="F1C232"/>
                      </a:solidFill>
                      <a:prstDash val="solid"/>
                      <a:round/>
                      <a:headEnd len="med" w="med" type="none"/>
                      <a:tailEnd len="med" w="med" type="none"/>
                    </a:lnT>
                    <a:lnB cap="flat" cmpd="sng" w="9525">
                      <a:solidFill>
                        <a:srgbClr val="F1C232"/>
                      </a:solidFill>
                      <a:prstDash val="solid"/>
                      <a:round/>
                      <a:headEnd len="med" w="med" type="none"/>
                      <a:tailEnd len="med" w="med" type="none"/>
                    </a:lnB>
                  </a:tcPr>
                </a:tc>
              </a:tr>
              <a:tr h="348600">
                <a:tc>
                  <a:txBody>
                    <a:bodyPr>
                      <a:noAutofit/>
                    </a:bodyPr>
                    <a:lstStyle/>
                    <a:p>
                      <a:pPr indent="0" lvl="0" marL="0" marR="0" rtl="0" algn="l">
                        <a:lnSpc>
                          <a:spcPct val="115000"/>
                        </a:lnSpc>
                        <a:spcBef>
                          <a:spcPts val="0"/>
                        </a:spcBef>
                        <a:spcAft>
                          <a:spcPts val="0"/>
                        </a:spcAft>
                        <a:buClr>
                          <a:srgbClr val="000000"/>
                        </a:buClr>
                        <a:buSzPct val="25000"/>
                        <a:buFont typeface="Arial"/>
                        <a:buNone/>
                      </a:pPr>
                      <a:r>
                        <a:rPr b="1" lang="zh-TW" sz="1100" u="none" cap="none" strike="noStrike"/>
                        <a:t>SVM</a:t>
                      </a:r>
                    </a:p>
                  </a:txBody>
                  <a:tcPr marT="91425" marB="91425" marR="91425" marL="91425">
                    <a:lnL cap="flat" cmpd="sng" w="9525">
                      <a:solidFill>
                        <a:srgbClr val="F1C232"/>
                      </a:solidFill>
                      <a:prstDash val="solid"/>
                      <a:round/>
                      <a:headEnd len="med" w="med" type="none"/>
                      <a:tailEnd len="med" w="med" type="none"/>
                    </a:lnL>
                    <a:lnR cap="flat" cmpd="sng" w="9525">
                      <a:solidFill>
                        <a:srgbClr val="F1C232"/>
                      </a:solidFill>
                      <a:prstDash val="solid"/>
                      <a:round/>
                      <a:headEnd len="med" w="med" type="none"/>
                      <a:tailEnd len="med" w="med" type="none"/>
                    </a:lnR>
                    <a:lnT cap="flat" cmpd="sng" w="9525">
                      <a:solidFill>
                        <a:srgbClr val="F1C232"/>
                      </a:solidFill>
                      <a:prstDash val="solid"/>
                      <a:round/>
                      <a:headEnd len="med" w="med" type="none"/>
                      <a:tailEnd len="med" w="med" type="none"/>
                    </a:lnT>
                    <a:lnB cap="flat" cmpd="sng" w="9525">
                      <a:solidFill>
                        <a:srgbClr val="F1C232"/>
                      </a:solidFill>
                      <a:prstDash val="solid"/>
                      <a:round/>
                      <a:headEnd len="med" w="med" type="none"/>
                      <a:tailEnd len="med" w="med" type="none"/>
                    </a:lnB>
                    <a:solidFill>
                      <a:srgbClr val="FFF2CC"/>
                    </a:solidFill>
                  </a:tcPr>
                </a:tc>
                <a:tc>
                  <a:txBody>
                    <a:bodyPr>
                      <a:noAutofit/>
                    </a:bodyPr>
                    <a:lstStyle/>
                    <a:p>
                      <a:pPr indent="304800" lvl="0" marL="0" marR="0" rtl="0" algn="r">
                        <a:lnSpc>
                          <a:spcPct val="115000"/>
                        </a:lnSpc>
                        <a:spcBef>
                          <a:spcPts val="0"/>
                        </a:spcBef>
                        <a:spcAft>
                          <a:spcPts val="0"/>
                        </a:spcAft>
                        <a:buClr>
                          <a:srgbClr val="000000"/>
                        </a:buClr>
                        <a:buSzPct val="25000"/>
                        <a:buFont typeface="Arial"/>
                        <a:buNone/>
                      </a:pPr>
                      <a:r>
                        <a:rPr lang="zh-TW" sz="1100" u="none" cap="none" strike="noStrike"/>
                        <a:t>38.70</a:t>
                      </a:r>
                    </a:p>
                  </a:txBody>
                  <a:tcPr marT="91425" marB="91425" marR="91425" marL="91425">
                    <a:lnL cap="flat" cmpd="sng" w="9525">
                      <a:solidFill>
                        <a:srgbClr val="F1C232"/>
                      </a:solidFill>
                      <a:prstDash val="solid"/>
                      <a:round/>
                      <a:headEnd len="med" w="med" type="none"/>
                      <a:tailEnd len="med" w="med" type="none"/>
                    </a:lnL>
                    <a:lnR cap="flat" cmpd="sng" w="9525">
                      <a:solidFill>
                        <a:srgbClr val="F1C232"/>
                      </a:solidFill>
                      <a:prstDash val="solid"/>
                      <a:round/>
                      <a:headEnd len="med" w="med" type="none"/>
                      <a:tailEnd len="med" w="med" type="none"/>
                    </a:lnR>
                    <a:lnT cap="flat" cmpd="sng" w="9525">
                      <a:solidFill>
                        <a:srgbClr val="F1C232"/>
                      </a:solidFill>
                      <a:prstDash val="solid"/>
                      <a:round/>
                      <a:headEnd len="med" w="med" type="none"/>
                      <a:tailEnd len="med" w="med" type="none"/>
                    </a:lnT>
                    <a:lnB cap="flat" cmpd="sng" w="9525">
                      <a:solidFill>
                        <a:srgbClr val="F1C232"/>
                      </a:solidFill>
                      <a:prstDash val="solid"/>
                      <a:round/>
                      <a:headEnd len="med" w="med" type="none"/>
                      <a:tailEnd len="med" w="med" type="none"/>
                    </a:lnB>
                    <a:solidFill>
                      <a:srgbClr val="FFF2CC"/>
                    </a:solidFill>
                  </a:tcPr>
                </a:tc>
                <a:tc>
                  <a:txBody>
                    <a:bodyPr>
                      <a:noAutofit/>
                    </a:bodyPr>
                    <a:lstStyle/>
                    <a:p>
                      <a:pPr indent="304800" lvl="0" marL="0" marR="0" rtl="0" algn="r">
                        <a:lnSpc>
                          <a:spcPct val="115000"/>
                        </a:lnSpc>
                        <a:spcBef>
                          <a:spcPts val="0"/>
                        </a:spcBef>
                        <a:spcAft>
                          <a:spcPts val="0"/>
                        </a:spcAft>
                        <a:buClr>
                          <a:srgbClr val="000000"/>
                        </a:buClr>
                        <a:buSzPct val="25000"/>
                        <a:buFont typeface="Arial"/>
                        <a:buNone/>
                      </a:pPr>
                      <a:r>
                        <a:rPr lang="zh-TW" sz="1100" u="none" cap="none" strike="noStrike"/>
                        <a:t>5.37</a:t>
                      </a:r>
                    </a:p>
                  </a:txBody>
                  <a:tcPr marT="91425" marB="91425" marR="91425" marL="91425">
                    <a:lnL cap="flat" cmpd="sng" w="9525">
                      <a:solidFill>
                        <a:srgbClr val="F1C232"/>
                      </a:solidFill>
                      <a:prstDash val="solid"/>
                      <a:round/>
                      <a:headEnd len="med" w="med" type="none"/>
                      <a:tailEnd len="med" w="med" type="none"/>
                    </a:lnL>
                    <a:lnR cap="flat" cmpd="sng" w="9525">
                      <a:solidFill>
                        <a:srgbClr val="F1C232"/>
                      </a:solidFill>
                      <a:prstDash val="solid"/>
                      <a:round/>
                      <a:headEnd len="med" w="med" type="none"/>
                      <a:tailEnd len="med" w="med" type="none"/>
                    </a:lnR>
                    <a:lnT cap="flat" cmpd="sng" w="9525">
                      <a:solidFill>
                        <a:srgbClr val="F1C232"/>
                      </a:solidFill>
                      <a:prstDash val="solid"/>
                      <a:round/>
                      <a:headEnd len="med" w="med" type="none"/>
                      <a:tailEnd len="med" w="med" type="none"/>
                    </a:lnT>
                    <a:lnB cap="flat" cmpd="sng" w="9525">
                      <a:solidFill>
                        <a:srgbClr val="F1C232"/>
                      </a:solidFill>
                      <a:prstDash val="solid"/>
                      <a:round/>
                      <a:headEnd len="med" w="med" type="none"/>
                      <a:tailEnd len="med" w="med" type="none"/>
                    </a:lnB>
                    <a:solidFill>
                      <a:srgbClr val="FFF2CC"/>
                    </a:solidFill>
                  </a:tcPr>
                </a:tc>
              </a:tr>
              <a:tr h="348600">
                <a:tc>
                  <a:txBody>
                    <a:bodyPr>
                      <a:noAutofit/>
                    </a:bodyPr>
                    <a:lstStyle/>
                    <a:p>
                      <a:pPr indent="0" lvl="0" marL="0" marR="0" rtl="0" algn="l">
                        <a:lnSpc>
                          <a:spcPct val="115000"/>
                        </a:lnSpc>
                        <a:spcBef>
                          <a:spcPts val="0"/>
                        </a:spcBef>
                        <a:spcAft>
                          <a:spcPts val="0"/>
                        </a:spcAft>
                        <a:buClr>
                          <a:srgbClr val="000000"/>
                        </a:buClr>
                        <a:buSzPct val="25000"/>
                        <a:buFont typeface="Arial"/>
                        <a:buNone/>
                      </a:pPr>
                      <a:r>
                        <a:rPr b="1" lang="zh-TW" sz="1100" u="none" cap="none" strike="noStrike"/>
                        <a:t>Ensemble</a:t>
                      </a:r>
                    </a:p>
                  </a:txBody>
                  <a:tcPr marT="91425" marB="91425" marR="91425" marL="91425">
                    <a:lnL cap="flat" cmpd="sng" w="9525">
                      <a:solidFill>
                        <a:srgbClr val="F1C232"/>
                      </a:solidFill>
                      <a:prstDash val="solid"/>
                      <a:round/>
                      <a:headEnd len="med" w="med" type="none"/>
                      <a:tailEnd len="med" w="med" type="none"/>
                    </a:lnL>
                    <a:lnR cap="flat" cmpd="sng" w="9525">
                      <a:solidFill>
                        <a:srgbClr val="F1C232"/>
                      </a:solidFill>
                      <a:prstDash val="solid"/>
                      <a:round/>
                      <a:headEnd len="med" w="med" type="none"/>
                      <a:tailEnd len="med" w="med" type="none"/>
                    </a:lnR>
                    <a:lnT cap="flat" cmpd="sng" w="9525">
                      <a:solidFill>
                        <a:srgbClr val="F1C232"/>
                      </a:solidFill>
                      <a:prstDash val="solid"/>
                      <a:round/>
                      <a:headEnd len="med" w="med" type="none"/>
                      <a:tailEnd len="med" w="med" type="none"/>
                    </a:lnT>
                    <a:lnB cap="flat" cmpd="sng" w="9525">
                      <a:solidFill>
                        <a:srgbClr val="F1C232"/>
                      </a:solidFill>
                      <a:prstDash val="solid"/>
                      <a:round/>
                      <a:headEnd len="med" w="med" type="none"/>
                      <a:tailEnd len="med" w="med" type="none"/>
                    </a:lnB>
                    <a:solidFill>
                      <a:srgbClr val="FFFFFF"/>
                    </a:solidFill>
                  </a:tcPr>
                </a:tc>
                <a:tc>
                  <a:txBody>
                    <a:bodyPr>
                      <a:noAutofit/>
                    </a:bodyPr>
                    <a:lstStyle/>
                    <a:p>
                      <a:pPr indent="304800" lvl="0" marL="0" marR="0" rtl="0" algn="r">
                        <a:lnSpc>
                          <a:spcPct val="115000"/>
                        </a:lnSpc>
                        <a:spcBef>
                          <a:spcPts val="0"/>
                        </a:spcBef>
                        <a:spcAft>
                          <a:spcPts val="0"/>
                        </a:spcAft>
                        <a:buClr>
                          <a:srgbClr val="000000"/>
                        </a:buClr>
                        <a:buSzPct val="25000"/>
                        <a:buFont typeface="Arial"/>
                        <a:buNone/>
                      </a:pPr>
                      <a:r>
                        <a:rPr lang="zh-TW" sz="1100" u="none" cap="none" strike="noStrike"/>
                        <a:t>80.47</a:t>
                      </a:r>
                    </a:p>
                  </a:txBody>
                  <a:tcPr marT="91425" marB="91425" marR="91425" marL="91425">
                    <a:lnL cap="flat" cmpd="sng" w="9525">
                      <a:solidFill>
                        <a:srgbClr val="F1C232"/>
                      </a:solidFill>
                      <a:prstDash val="solid"/>
                      <a:round/>
                      <a:headEnd len="med" w="med" type="none"/>
                      <a:tailEnd len="med" w="med" type="none"/>
                    </a:lnL>
                    <a:lnR cap="flat" cmpd="sng" w="9525">
                      <a:solidFill>
                        <a:srgbClr val="F1C232"/>
                      </a:solidFill>
                      <a:prstDash val="solid"/>
                      <a:round/>
                      <a:headEnd len="med" w="med" type="none"/>
                      <a:tailEnd len="med" w="med" type="none"/>
                    </a:lnR>
                    <a:lnT cap="flat" cmpd="sng" w="9525">
                      <a:solidFill>
                        <a:srgbClr val="F1C232"/>
                      </a:solidFill>
                      <a:prstDash val="solid"/>
                      <a:round/>
                      <a:headEnd len="med" w="med" type="none"/>
                      <a:tailEnd len="med" w="med" type="none"/>
                    </a:lnT>
                    <a:lnB cap="flat" cmpd="sng" w="9525">
                      <a:solidFill>
                        <a:srgbClr val="F1C232"/>
                      </a:solidFill>
                      <a:prstDash val="solid"/>
                      <a:round/>
                      <a:headEnd len="med" w="med" type="none"/>
                      <a:tailEnd len="med" w="med" type="none"/>
                    </a:lnB>
                  </a:tcPr>
                </a:tc>
                <a:tc>
                  <a:txBody>
                    <a:bodyPr>
                      <a:noAutofit/>
                    </a:bodyPr>
                    <a:lstStyle/>
                    <a:p>
                      <a:pPr indent="304800" lvl="0" marL="0" marR="0" rtl="0" algn="r">
                        <a:lnSpc>
                          <a:spcPct val="115000"/>
                        </a:lnSpc>
                        <a:spcBef>
                          <a:spcPts val="0"/>
                        </a:spcBef>
                        <a:spcAft>
                          <a:spcPts val="0"/>
                        </a:spcAft>
                        <a:buClr>
                          <a:srgbClr val="000000"/>
                        </a:buClr>
                        <a:buSzPct val="25000"/>
                        <a:buFont typeface="Arial"/>
                        <a:buNone/>
                      </a:pPr>
                      <a:r>
                        <a:rPr lang="zh-TW" sz="1100" u="none" cap="none" strike="noStrike"/>
                        <a:t>155.5</a:t>
                      </a:r>
                    </a:p>
                  </a:txBody>
                  <a:tcPr marT="91425" marB="91425" marR="91425" marL="91425">
                    <a:lnL cap="flat" cmpd="sng" w="9525">
                      <a:solidFill>
                        <a:srgbClr val="F1C232"/>
                      </a:solidFill>
                      <a:prstDash val="solid"/>
                      <a:round/>
                      <a:headEnd len="med" w="med" type="none"/>
                      <a:tailEnd len="med" w="med" type="none"/>
                    </a:lnL>
                    <a:lnR cap="flat" cmpd="sng" w="9525">
                      <a:solidFill>
                        <a:srgbClr val="F1C232"/>
                      </a:solidFill>
                      <a:prstDash val="solid"/>
                      <a:round/>
                      <a:headEnd len="med" w="med" type="none"/>
                      <a:tailEnd len="med" w="med" type="none"/>
                    </a:lnR>
                    <a:lnT cap="flat" cmpd="sng" w="9525">
                      <a:solidFill>
                        <a:srgbClr val="F1C232"/>
                      </a:solidFill>
                      <a:prstDash val="solid"/>
                      <a:round/>
                      <a:headEnd len="med" w="med" type="none"/>
                      <a:tailEnd len="med" w="med" type="none"/>
                    </a:lnT>
                    <a:lnB cap="flat" cmpd="sng" w="9525">
                      <a:solidFill>
                        <a:srgbClr val="F1C232"/>
                      </a:solidFill>
                      <a:prstDash val="solid"/>
                      <a:round/>
                      <a:headEnd len="med" w="med" type="none"/>
                      <a:tailEnd len="med" w="med" type="none"/>
                    </a:lnB>
                  </a:tcPr>
                </a:tc>
              </a:tr>
              <a:tr h="348600">
                <a:tc>
                  <a:txBody>
                    <a:bodyPr>
                      <a:noAutofit/>
                    </a:bodyPr>
                    <a:lstStyle/>
                    <a:p>
                      <a:pPr indent="0" lvl="0" marL="0" marR="0" rtl="0" algn="l">
                        <a:lnSpc>
                          <a:spcPct val="115000"/>
                        </a:lnSpc>
                        <a:spcBef>
                          <a:spcPts val="0"/>
                        </a:spcBef>
                        <a:spcAft>
                          <a:spcPts val="0"/>
                        </a:spcAft>
                        <a:buClr>
                          <a:srgbClr val="000000"/>
                        </a:buClr>
                        <a:buSzPct val="25000"/>
                        <a:buFont typeface="Arial"/>
                        <a:buNone/>
                      </a:pPr>
                      <a:r>
                        <a:rPr b="1" lang="zh-TW" sz="1100" u="none" cap="none" strike="noStrike"/>
                        <a:t>Naive</a:t>
                      </a:r>
                    </a:p>
                  </a:txBody>
                  <a:tcPr marT="91425" marB="91425" marR="91425" marL="91425">
                    <a:lnL cap="flat" cmpd="sng" w="9525">
                      <a:solidFill>
                        <a:srgbClr val="F1C232"/>
                      </a:solidFill>
                      <a:prstDash val="solid"/>
                      <a:round/>
                      <a:headEnd len="med" w="med" type="none"/>
                      <a:tailEnd len="med" w="med" type="none"/>
                    </a:lnL>
                    <a:lnR cap="flat" cmpd="sng" w="9525">
                      <a:solidFill>
                        <a:srgbClr val="F1C232"/>
                      </a:solidFill>
                      <a:prstDash val="solid"/>
                      <a:round/>
                      <a:headEnd len="med" w="med" type="none"/>
                      <a:tailEnd len="med" w="med" type="none"/>
                    </a:lnR>
                    <a:lnT cap="flat" cmpd="sng" w="9525">
                      <a:solidFill>
                        <a:srgbClr val="F1C232"/>
                      </a:solidFill>
                      <a:prstDash val="solid"/>
                      <a:round/>
                      <a:headEnd len="med" w="med" type="none"/>
                      <a:tailEnd len="med" w="med" type="none"/>
                    </a:lnT>
                    <a:lnB cap="flat" cmpd="sng" w="9525">
                      <a:solidFill>
                        <a:srgbClr val="F1C232"/>
                      </a:solidFill>
                      <a:prstDash val="solid"/>
                      <a:round/>
                      <a:headEnd len="med" w="med" type="none"/>
                      <a:tailEnd len="med" w="med" type="none"/>
                    </a:lnB>
                    <a:solidFill>
                      <a:srgbClr val="FFF2CC"/>
                    </a:solidFill>
                  </a:tcPr>
                </a:tc>
                <a:tc>
                  <a:txBody>
                    <a:bodyPr>
                      <a:noAutofit/>
                    </a:bodyPr>
                    <a:lstStyle/>
                    <a:p>
                      <a:pPr indent="304800" lvl="0" marL="0" marR="0" rtl="0" algn="r">
                        <a:lnSpc>
                          <a:spcPct val="115000"/>
                        </a:lnSpc>
                        <a:spcBef>
                          <a:spcPts val="0"/>
                        </a:spcBef>
                        <a:spcAft>
                          <a:spcPts val="0"/>
                        </a:spcAft>
                        <a:buClr>
                          <a:srgbClr val="000000"/>
                        </a:buClr>
                        <a:buSzPct val="25000"/>
                        <a:buFont typeface="Arial"/>
                        <a:buNone/>
                      </a:pPr>
                      <a:r>
                        <a:rPr lang="zh-TW" sz="1100" u="none" cap="none" strike="noStrike"/>
                        <a:t>4.8</a:t>
                      </a:r>
                    </a:p>
                  </a:txBody>
                  <a:tcPr marT="91425" marB="91425" marR="91425" marL="91425">
                    <a:lnL cap="flat" cmpd="sng" w="9525">
                      <a:solidFill>
                        <a:srgbClr val="F1C232"/>
                      </a:solidFill>
                      <a:prstDash val="solid"/>
                      <a:round/>
                      <a:headEnd len="med" w="med" type="none"/>
                      <a:tailEnd len="med" w="med" type="none"/>
                    </a:lnL>
                    <a:lnR cap="flat" cmpd="sng" w="9525">
                      <a:solidFill>
                        <a:srgbClr val="F1C232"/>
                      </a:solidFill>
                      <a:prstDash val="solid"/>
                      <a:round/>
                      <a:headEnd len="med" w="med" type="none"/>
                      <a:tailEnd len="med" w="med" type="none"/>
                    </a:lnR>
                    <a:lnT cap="flat" cmpd="sng" w="9525">
                      <a:solidFill>
                        <a:srgbClr val="F1C232"/>
                      </a:solidFill>
                      <a:prstDash val="solid"/>
                      <a:round/>
                      <a:headEnd len="med" w="med" type="none"/>
                      <a:tailEnd len="med" w="med" type="none"/>
                    </a:lnT>
                    <a:lnB cap="flat" cmpd="sng" w="9525">
                      <a:solidFill>
                        <a:srgbClr val="F1C232"/>
                      </a:solidFill>
                      <a:prstDash val="solid"/>
                      <a:round/>
                      <a:headEnd len="med" w="med" type="none"/>
                      <a:tailEnd len="med" w="med" type="none"/>
                    </a:lnB>
                    <a:solidFill>
                      <a:srgbClr val="FFF2CC"/>
                    </a:solidFill>
                  </a:tcPr>
                </a:tc>
                <a:tc>
                  <a:txBody>
                    <a:bodyPr>
                      <a:noAutofit/>
                    </a:bodyPr>
                    <a:lstStyle/>
                    <a:p>
                      <a:pPr indent="304800" lvl="0" marL="0" marR="0" rtl="0" algn="r">
                        <a:lnSpc>
                          <a:spcPct val="115000"/>
                        </a:lnSpc>
                        <a:spcBef>
                          <a:spcPts val="0"/>
                        </a:spcBef>
                        <a:spcAft>
                          <a:spcPts val="0"/>
                        </a:spcAft>
                        <a:buClr>
                          <a:srgbClr val="000000"/>
                        </a:buClr>
                        <a:buSzPct val="25000"/>
                        <a:buFont typeface="Arial"/>
                        <a:buNone/>
                      </a:pPr>
                      <a:r>
                        <a:rPr lang="zh-TW" sz="1100" u="none" cap="none" strike="noStrike"/>
                        <a:t>25.83</a:t>
                      </a:r>
                    </a:p>
                  </a:txBody>
                  <a:tcPr marT="91425" marB="91425" marR="91425" marL="91425">
                    <a:lnL cap="flat" cmpd="sng" w="9525">
                      <a:solidFill>
                        <a:srgbClr val="F1C232"/>
                      </a:solidFill>
                      <a:prstDash val="solid"/>
                      <a:round/>
                      <a:headEnd len="med" w="med" type="none"/>
                      <a:tailEnd len="med" w="med" type="none"/>
                    </a:lnL>
                    <a:lnR cap="flat" cmpd="sng" w="9525">
                      <a:solidFill>
                        <a:srgbClr val="F1C232"/>
                      </a:solidFill>
                      <a:prstDash val="solid"/>
                      <a:round/>
                      <a:headEnd len="med" w="med" type="none"/>
                      <a:tailEnd len="med" w="med" type="none"/>
                    </a:lnR>
                    <a:lnT cap="flat" cmpd="sng" w="9525">
                      <a:solidFill>
                        <a:srgbClr val="F1C232"/>
                      </a:solidFill>
                      <a:prstDash val="solid"/>
                      <a:round/>
                      <a:headEnd len="med" w="med" type="none"/>
                      <a:tailEnd len="med" w="med" type="none"/>
                    </a:lnT>
                    <a:lnB cap="flat" cmpd="sng" w="9525">
                      <a:solidFill>
                        <a:srgbClr val="F1C232"/>
                      </a:solidFill>
                      <a:prstDash val="solid"/>
                      <a:round/>
                      <a:headEnd len="med" w="med" type="none"/>
                      <a:tailEnd len="med" w="med" type="none"/>
                    </a:lnB>
                    <a:solidFill>
                      <a:srgbClr val="FFF2CC"/>
                    </a:solidFill>
                  </a:tcPr>
                </a:tc>
              </a:tr>
            </a:tbl>
          </a:graphicData>
        </a:graphic>
      </p:graphicFrame>
      <p:sp>
        <p:nvSpPr>
          <p:cNvPr id="674" name="Shape 674"/>
          <p:cNvSpPr/>
          <p:nvPr/>
        </p:nvSpPr>
        <p:spPr>
          <a:xfrm>
            <a:off x="7259375" y="243000"/>
            <a:ext cx="977400" cy="393299"/>
          </a:xfrm>
          <a:prstGeom prst="rect">
            <a:avLst/>
          </a:prstGeom>
          <a:noFill/>
          <a:ln cap="flat" cmpd="sng" w="76200">
            <a:solidFill>
              <a:srgbClr val="0000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75" name="Shape 675"/>
          <p:cNvSpPr/>
          <p:nvPr/>
        </p:nvSpPr>
        <p:spPr>
          <a:xfrm>
            <a:off x="6058675" y="640247"/>
            <a:ext cx="3005100" cy="393299"/>
          </a:xfrm>
          <a:prstGeom prst="rect">
            <a:avLst/>
          </a:prstGeom>
          <a:noFill/>
          <a:ln cap="flat" cmpd="sng" w="76200">
            <a:solidFill>
              <a:srgbClr val="0000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76" name="Shape 676"/>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zh-TW" sz="1400" u="none" cap="none" strike="noStrike">
                <a:solidFill>
                  <a:srgbClr val="000000"/>
                </a:solidFill>
                <a:latin typeface="Arial"/>
                <a:ea typeface="Arial"/>
                <a:cs typeface="Arial"/>
                <a:sym typeface="Arial"/>
              </a:rPr>
              <a:t>‹#›</a:t>
            </a:fld>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4"/>
                                        </p:tgtEl>
                                        <p:attrNameLst>
                                          <p:attrName>style.visibility</p:attrName>
                                        </p:attrNameLst>
                                      </p:cBhvr>
                                      <p:to>
                                        <p:strVal val="visible"/>
                                      </p:to>
                                    </p:set>
                                    <p:animEffect filter="fade" transition="in">
                                      <p:cBhvr>
                                        <p:cTn dur="500"/>
                                        <p:tgtEl>
                                          <p:spTgt spid="6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5"/>
                                        </p:tgtEl>
                                        <p:attrNameLst>
                                          <p:attrName>style.visibility</p:attrName>
                                        </p:attrNameLst>
                                      </p:cBhvr>
                                      <p:to>
                                        <p:strVal val="visible"/>
                                      </p:to>
                                    </p:set>
                                    <p:animEffect filter="fade" transition="in">
                                      <p:cBhvr>
                                        <p:cTn dur="1000"/>
                                        <p:tgtEl>
                                          <p:spTgt spid="6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2"/>
                                        </p:tgtEl>
                                        <p:attrNameLst>
                                          <p:attrName>style.visibility</p:attrName>
                                        </p:attrNameLst>
                                      </p:cBhvr>
                                      <p:to>
                                        <p:strVal val="visible"/>
                                      </p:to>
                                    </p:set>
                                    <p:animEffect filter="fade" transition="in">
                                      <p:cBhvr>
                                        <p:cTn dur="500"/>
                                        <p:tgtEl>
                                          <p:spTgt spid="6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0" name="Shape 680"/>
        <p:cNvGrpSpPr/>
        <p:nvPr/>
      </p:nvGrpSpPr>
      <p:grpSpPr>
        <a:xfrm>
          <a:off x="0" y="0"/>
          <a:ext cx="0" cy="0"/>
          <a:chOff x="0" y="0"/>
          <a:chExt cx="0" cy="0"/>
        </a:xfrm>
      </p:grpSpPr>
      <p:sp>
        <p:nvSpPr>
          <p:cNvPr id="681" name="Shape 681"/>
          <p:cNvSpPr txBox="1"/>
          <p:nvPr>
            <p:ph type="title"/>
          </p:nvPr>
        </p:nvSpPr>
        <p:spPr>
          <a:xfrm>
            <a:off x="311700" y="22861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1" i="0" lang="zh-TW" sz="4400" u="none" cap="none" strike="noStrike">
                <a:solidFill>
                  <a:srgbClr val="EF8600"/>
                </a:solidFill>
                <a:latin typeface="Arial"/>
                <a:ea typeface="Arial"/>
                <a:cs typeface="Arial"/>
                <a:sym typeface="Arial"/>
              </a:rPr>
              <a:t>預測等待時間</a:t>
            </a:r>
          </a:p>
        </p:txBody>
      </p:sp>
      <p:grpSp>
        <p:nvGrpSpPr>
          <p:cNvPr id="682" name="Shape 682"/>
          <p:cNvGrpSpPr/>
          <p:nvPr/>
        </p:nvGrpSpPr>
        <p:grpSpPr>
          <a:xfrm>
            <a:off x="65225" y="1083925"/>
            <a:ext cx="7693697" cy="4059574"/>
            <a:chOff x="65225" y="1083925"/>
            <a:chExt cx="7693697" cy="4059574"/>
          </a:xfrm>
        </p:grpSpPr>
        <p:pic>
          <p:nvPicPr>
            <p:cNvPr id="683" name="Shape 683"/>
            <p:cNvPicPr preferRelativeResize="0"/>
            <p:nvPr/>
          </p:nvPicPr>
          <p:blipFill rotWithShape="1">
            <a:blip r:embed="rId3">
              <a:alphaModFix/>
            </a:blip>
            <a:srcRect b="79147" l="86315" r="0" t="6618"/>
            <a:stretch/>
          </p:blipFill>
          <p:spPr>
            <a:xfrm>
              <a:off x="6473223" y="3929573"/>
              <a:ext cx="1285699" cy="773723"/>
            </a:xfrm>
            <a:prstGeom prst="rect">
              <a:avLst/>
            </a:prstGeom>
            <a:noFill/>
            <a:ln>
              <a:noFill/>
            </a:ln>
          </p:spPr>
        </p:pic>
        <p:grpSp>
          <p:nvGrpSpPr>
            <p:cNvPr id="684" name="Shape 684"/>
            <p:cNvGrpSpPr/>
            <p:nvPr/>
          </p:nvGrpSpPr>
          <p:grpSpPr>
            <a:xfrm>
              <a:off x="65225" y="1083925"/>
              <a:ext cx="6336223" cy="4059574"/>
              <a:chOff x="65225" y="1083925"/>
              <a:chExt cx="6336223" cy="4059574"/>
            </a:xfrm>
          </p:grpSpPr>
          <p:pic>
            <p:nvPicPr>
              <p:cNvPr id="685" name="Shape 685"/>
              <p:cNvPicPr preferRelativeResize="0"/>
              <p:nvPr/>
            </p:nvPicPr>
            <p:blipFill rotWithShape="1">
              <a:blip r:embed="rId3">
                <a:alphaModFix/>
              </a:blip>
              <a:srcRect b="7542" l="0" r="13681" t="7602"/>
              <a:stretch/>
            </p:blipFill>
            <p:spPr>
              <a:xfrm>
                <a:off x="65225" y="1539400"/>
                <a:ext cx="6336223" cy="3604099"/>
              </a:xfrm>
              <a:prstGeom prst="rect">
                <a:avLst/>
              </a:prstGeom>
              <a:noFill/>
              <a:ln>
                <a:noFill/>
              </a:ln>
            </p:spPr>
          </p:pic>
          <p:cxnSp>
            <p:nvCxnSpPr>
              <p:cNvPr id="686" name="Shape 686"/>
              <p:cNvCxnSpPr/>
              <p:nvPr/>
            </p:nvCxnSpPr>
            <p:spPr>
              <a:xfrm>
                <a:off x="3233335" y="1234600"/>
                <a:ext cx="0" cy="3547500"/>
              </a:xfrm>
              <a:prstGeom prst="straightConnector1">
                <a:avLst/>
              </a:prstGeom>
              <a:noFill/>
              <a:ln cap="flat" cmpd="sng" w="28575">
                <a:solidFill>
                  <a:srgbClr val="000000"/>
                </a:solidFill>
                <a:prstDash val="solid"/>
                <a:round/>
                <a:headEnd len="med" w="med" type="none"/>
                <a:tailEnd len="med" w="med" type="none"/>
              </a:ln>
            </p:spPr>
          </p:cxnSp>
          <p:sp>
            <p:nvSpPr>
              <p:cNvPr id="687" name="Shape 687"/>
              <p:cNvSpPr txBox="1"/>
              <p:nvPr/>
            </p:nvSpPr>
            <p:spPr>
              <a:xfrm>
                <a:off x="3557275" y="1083925"/>
                <a:ext cx="1158899" cy="3113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zh-TW" sz="1400" u="none" cap="none" strike="noStrike">
                    <a:solidFill>
                      <a:srgbClr val="000000"/>
                    </a:solidFill>
                    <a:latin typeface="Arial"/>
                    <a:ea typeface="Arial"/>
                    <a:cs typeface="Arial"/>
                    <a:sym typeface="Arial"/>
                  </a:rPr>
                  <a:t>Validation</a:t>
                </a:r>
              </a:p>
            </p:txBody>
          </p:sp>
          <p:cxnSp>
            <p:nvCxnSpPr>
              <p:cNvPr id="688" name="Shape 688"/>
              <p:cNvCxnSpPr/>
              <p:nvPr/>
            </p:nvCxnSpPr>
            <p:spPr>
              <a:xfrm>
                <a:off x="3239600" y="1315825"/>
                <a:ext cx="311399" cy="0"/>
              </a:xfrm>
              <a:prstGeom prst="straightConnector1">
                <a:avLst/>
              </a:prstGeom>
              <a:noFill/>
              <a:ln cap="flat" cmpd="sng" w="19050">
                <a:solidFill>
                  <a:srgbClr val="000000"/>
                </a:solidFill>
                <a:prstDash val="solid"/>
                <a:round/>
                <a:headEnd len="med" w="med" type="none"/>
                <a:tailEnd len="lg" w="lg" type="triangle"/>
              </a:ln>
            </p:spPr>
          </p:cxnSp>
        </p:grpSp>
      </p:grpSp>
      <p:graphicFrame>
        <p:nvGraphicFramePr>
          <p:cNvPr id="689" name="Shape 689"/>
          <p:cNvGraphicFramePr/>
          <p:nvPr/>
        </p:nvGraphicFramePr>
        <p:xfrm>
          <a:off x="6058675" y="243000"/>
          <a:ext cx="3000000" cy="3000000"/>
        </p:xfrm>
        <a:graphic>
          <a:graphicData uri="http://schemas.openxmlformats.org/drawingml/2006/table">
            <a:tbl>
              <a:tblPr>
                <a:noFill/>
                <a:tableStyleId>{60658ED6-AF13-4D6C-9AF8-D7F4787E1351}</a:tableStyleId>
              </a:tblPr>
              <a:tblGrid>
                <a:gridCol w="1330325"/>
                <a:gridCol w="838750"/>
                <a:gridCol w="836000"/>
              </a:tblGrid>
              <a:tr h="386075">
                <a:tc>
                  <a:txBody>
                    <a:bodyPr>
                      <a:noAutofit/>
                    </a:bodyPr>
                    <a:lstStyle/>
                    <a:p>
                      <a:pPr indent="203200" lvl="0" marL="0" marR="0" rtl="0" algn="l">
                        <a:lnSpc>
                          <a:spcPct val="115000"/>
                        </a:lnSpc>
                        <a:spcBef>
                          <a:spcPts val="0"/>
                        </a:spcBef>
                        <a:spcAft>
                          <a:spcPts val="0"/>
                        </a:spcAft>
                        <a:buClr>
                          <a:srgbClr val="FFFFFF"/>
                        </a:buClr>
                        <a:buSzPct val="25000"/>
                        <a:buFont typeface="Arial"/>
                        <a:buNone/>
                      </a:pPr>
                      <a:r>
                        <a:rPr b="1" lang="zh-TW" sz="1200" u="none" cap="none" strike="noStrike">
                          <a:solidFill>
                            <a:srgbClr val="FFFFFF"/>
                          </a:solidFill>
                        </a:rPr>
                        <a:t>Model</a:t>
                      </a:r>
                    </a:p>
                  </a:txBody>
                  <a:tcPr marT="91425" marB="91425" marR="91425" marL="91425">
                    <a:lnL cap="flat" cmpd="sng" w="9525">
                      <a:solidFill>
                        <a:srgbClr val="F1C232"/>
                      </a:solidFill>
                      <a:prstDash val="solid"/>
                      <a:round/>
                      <a:headEnd len="med" w="med" type="none"/>
                      <a:tailEnd len="med" w="med" type="none"/>
                    </a:lnL>
                    <a:lnR cap="flat" cmpd="sng" w="9525">
                      <a:solidFill>
                        <a:srgbClr val="F1C232"/>
                      </a:solidFill>
                      <a:prstDash val="solid"/>
                      <a:round/>
                      <a:headEnd len="med" w="med" type="none"/>
                      <a:tailEnd len="med" w="med" type="none"/>
                    </a:lnR>
                    <a:lnT cap="flat" cmpd="sng" w="9525">
                      <a:solidFill>
                        <a:srgbClr val="F1C232"/>
                      </a:solidFill>
                      <a:prstDash val="solid"/>
                      <a:round/>
                      <a:headEnd len="med" w="med" type="none"/>
                      <a:tailEnd len="med" w="med" type="none"/>
                    </a:lnT>
                    <a:lnB cap="flat" cmpd="sng" w="9525">
                      <a:solidFill>
                        <a:srgbClr val="F1C232"/>
                      </a:solidFill>
                      <a:prstDash val="solid"/>
                      <a:round/>
                      <a:headEnd len="med" w="med" type="none"/>
                      <a:tailEnd len="med" w="med" type="none"/>
                    </a:lnB>
                    <a:solidFill>
                      <a:srgbClr val="FFC000"/>
                    </a:solidFill>
                  </a:tcPr>
                </a:tc>
                <a:tc>
                  <a:txBody>
                    <a:bodyPr>
                      <a:noAutofit/>
                    </a:bodyPr>
                    <a:lstStyle/>
                    <a:p>
                      <a:pPr indent="203200" lvl="0" marL="0" marR="0" rtl="0" algn="ctr">
                        <a:lnSpc>
                          <a:spcPct val="115000"/>
                        </a:lnSpc>
                        <a:spcBef>
                          <a:spcPts val="0"/>
                        </a:spcBef>
                        <a:spcAft>
                          <a:spcPts val="0"/>
                        </a:spcAft>
                        <a:buClr>
                          <a:srgbClr val="FFFFFF"/>
                        </a:buClr>
                        <a:buSzPct val="25000"/>
                        <a:buFont typeface="Arial"/>
                        <a:buNone/>
                      </a:pPr>
                      <a:r>
                        <a:rPr b="1" lang="zh-TW" sz="1200" u="none" cap="none" strike="noStrike">
                          <a:solidFill>
                            <a:srgbClr val="FFFFFF"/>
                          </a:solidFill>
                        </a:rPr>
                        <a:t>MAPE</a:t>
                      </a:r>
                    </a:p>
                  </a:txBody>
                  <a:tcPr marT="91425" marB="91425" marR="91425" marL="91425">
                    <a:lnL cap="flat" cmpd="sng" w="9525">
                      <a:solidFill>
                        <a:srgbClr val="F1C232"/>
                      </a:solidFill>
                      <a:prstDash val="solid"/>
                      <a:round/>
                      <a:headEnd len="med" w="med" type="none"/>
                      <a:tailEnd len="med" w="med" type="none"/>
                    </a:lnL>
                    <a:lnR cap="flat" cmpd="sng" w="9525">
                      <a:solidFill>
                        <a:srgbClr val="F1C232"/>
                      </a:solidFill>
                      <a:prstDash val="solid"/>
                      <a:round/>
                      <a:headEnd len="med" w="med" type="none"/>
                      <a:tailEnd len="med" w="med" type="none"/>
                    </a:lnR>
                    <a:lnT cap="flat" cmpd="sng" w="9525">
                      <a:solidFill>
                        <a:srgbClr val="F1C232"/>
                      </a:solidFill>
                      <a:prstDash val="solid"/>
                      <a:round/>
                      <a:headEnd len="med" w="med" type="none"/>
                      <a:tailEnd len="med" w="med" type="none"/>
                    </a:lnT>
                    <a:lnB cap="flat" cmpd="sng" w="9525">
                      <a:solidFill>
                        <a:srgbClr val="F1C232"/>
                      </a:solidFill>
                      <a:prstDash val="solid"/>
                      <a:round/>
                      <a:headEnd len="med" w="med" type="none"/>
                      <a:tailEnd len="med" w="med" type="none"/>
                    </a:lnB>
                    <a:solidFill>
                      <a:srgbClr val="FFC000"/>
                    </a:solidFill>
                  </a:tcPr>
                </a:tc>
                <a:tc>
                  <a:txBody>
                    <a:bodyPr>
                      <a:noAutofit/>
                    </a:bodyPr>
                    <a:lstStyle/>
                    <a:p>
                      <a:pPr indent="203200" lvl="0" marL="0" marR="0" rtl="0" algn="ctr">
                        <a:lnSpc>
                          <a:spcPct val="115000"/>
                        </a:lnSpc>
                        <a:spcBef>
                          <a:spcPts val="0"/>
                        </a:spcBef>
                        <a:spcAft>
                          <a:spcPts val="0"/>
                        </a:spcAft>
                        <a:buClr>
                          <a:srgbClr val="FFFFFF"/>
                        </a:buClr>
                        <a:buSzPct val="25000"/>
                        <a:buFont typeface="Arial"/>
                        <a:buNone/>
                      </a:pPr>
                      <a:r>
                        <a:rPr b="1" lang="zh-TW" sz="1200" u="none" cap="none" strike="noStrike">
                          <a:solidFill>
                            <a:srgbClr val="FFFFFF"/>
                          </a:solidFill>
                        </a:rPr>
                        <a:t>RMSE</a:t>
                      </a:r>
                    </a:p>
                  </a:txBody>
                  <a:tcPr marT="91425" marB="91425" marR="91425" marL="91425">
                    <a:lnL cap="flat" cmpd="sng" w="9525">
                      <a:solidFill>
                        <a:srgbClr val="F1C232"/>
                      </a:solidFill>
                      <a:prstDash val="solid"/>
                      <a:round/>
                      <a:headEnd len="med" w="med" type="none"/>
                      <a:tailEnd len="med" w="med" type="none"/>
                    </a:lnL>
                    <a:lnR cap="flat" cmpd="sng" w="9525">
                      <a:solidFill>
                        <a:srgbClr val="F1C232"/>
                      </a:solidFill>
                      <a:prstDash val="solid"/>
                      <a:round/>
                      <a:headEnd len="med" w="med" type="none"/>
                      <a:tailEnd len="med" w="med" type="none"/>
                    </a:lnR>
                    <a:lnT cap="flat" cmpd="sng" w="9525">
                      <a:solidFill>
                        <a:srgbClr val="F1C232"/>
                      </a:solidFill>
                      <a:prstDash val="solid"/>
                      <a:round/>
                      <a:headEnd len="med" w="med" type="none"/>
                      <a:tailEnd len="med" w="med" type="none"/>
                    </a:lnT>
                    <a:lnB cap="flat" cmpd="sng" w="9525">
                      <a:solidFill>
                        <a:srgbClr val="F1C232"/>
                      </a:solidFill>
                      <a:prstDash val="solid"/>
                      <a:round/>
                      <a:headEnd len="med" w="med" type="none"/>
                      <a:tailEnd len="med" w="med" type="none"/>
                    </a:lnB>
                    <a:solidFill>
                      <a:srgbClr val="FFC000"/>
                    </a:solidFill>
                  </a:tcPr>
                </a:tc>
              </a:tr>
              <a:tr h="348600">
                <a:tc>
                  <a:txBody>
                    <a:bodyPr>
                      <a:noAutofit/>
                    </a:bodyPr>
                    <a:lstStyle/>
                    <a:p>
                      <a:pPr indent="0" lvl="0" marL="0" marR="0" rtl="0" algn="l">
                        <a:lnSpc>
                          <a:spcPct val="115000"/>
                        </a:lnSpc>
                        <a:spcBef>
                          <a:spcPts val="0"/>
                        </a:spcBef>
                        <a:spcAft>
                          <a:spcPts val="0"/>
                        </a:spcAft>
                        <a:buClr>
                          <a:srgbClr val="000000"/>
                        </a:buClr>
                        <a:buSzPct val="25000"/>
                        <a:buFont typeface="Arial"/>
                        <a:buNone/>
                      </a:pPr>
                      <a:r>
                        <a:rPr b="1" lang="zh-TW" sz="1100" u="none" cap="none" strike="noStrike"/>
                        <a:t>Regression</a:t>
                      </a:r>
                    </a:p>
                  </a:txBody>
                  <a:tcPr marT="91425" marB="91425" marR="91425" marL="91425">
                    <a:lnL cap="flat" cmpd="sng" w="9525">
                      <a:solidFill>
                        <a:srgbClr val="F1C232"/>
                      </a:solidFill>
                      <a:prstDash val="solid"/>
                      <a:round/>
                      <a:headEnd len="med" w="med" type="none"/>
                      <a:tailEnd len="med" w="med" type="none"/>
                    </a:lnL>
                    <a:lnR cap="flat" cmpd="sng" w="9525">
                      <a:solidFill>
                        <a:srgbClr val="F1C232"/>
                      </a:solidFill>
                      <a:prstDash val="solid"/>
                      <a:round/>
                      <a:headEnd len="med" w="med" type="none"/>
                      <a:tailEnd len="med" w="med" type="none"/>
                    </a:lnR>
                    <a:lnT cap="flat" cmpd="sng" w="9525">
                      <a:solidFill>
                        <a:srgbClr val="F1C232"/>
                      </a:solidFill>
                      <a:prstDash val="solid"/>
                      <a:round/>
                      <a:headEnd len="med" w="med" type="none"/>
                      <a:tailEnd len="med" w="med" type="none"/>
                    </a:lnT>
                    <a:lnB cap="flat" cmpd="sng" w="9525">
                      <a:solidFill>
                        <a:srgbClr val="F1C232"/>
                      </a:solidFill>
                      <a:prstDash val="solid"/>
                      <a:round/>
                      <a:headEnd len="med" w="med" type="none"/>
                      <a:tailEnd len="med" w="med" type="none"/>
                    </a:lnB>
                    <a:solidFill>
                      <a:srgbClr val="FFF2CC"/>
                    </a:solidFill>
                  </a:tcPr>
                </a:tc>
                <a:tc>
                  <a:txBody>
                    <a:bodyPr>
                      <a:noAutofit/>
                    </a:bodyPr>
                    <a:lstStyle/>
                    <a:p>
                      <a:pPr indent="203200" lvl="0" marL="0" marR="0" rtl="0" algn="ctr">
                        <a:lnSpc>
                          <a:spcPct val="115000"/>
                        </a:lnSpc>
                        <a:spcBef>
                          <a:spcPts val="0"/>
                        </a:spcBef>
                        <a:spcAft>
                          <a:spcPts val="0"/>
                        </a:spcAft>
                        <a:buClr>
                          <a:srgbClr val="000000"/>
                        </a:buClr>
                        <a:buSzPct val="25000"/>
                        <a:buFont typeface="Arial"/>
                        <a:buNone/>
                      </a:pPr>
                      <a:r>
                        <a:rPr b="0" lang="zh-TW" sz="1100" u="none" cap="none" strike="noStrike"/>
                        <a:t>45.11</a:t>
                      </a:r>
                    </a:p>
                  </a:txBody>
                  <a:tcPr marT="91425" marB="91425" marR="91425" marL="91425">
                    <a:lnL cap="flat" cmpd="sng" w="9525">
                      <a:solidFill>
                        <a:srgbClr val="F1C232"/>
                      </a:solidFill>
                      <a:prstDash val="solid"/>
                      <a:round/>
                      <a:headEnd len="med" w="med" type="none"/>
                      <a:tailEnd len="med" w="med" type="none"/>
                    </a:lnL>
                    <a:lnR cap="flat" cmpd="sng" w="9525">
                      <a:solidFill>
                        <a:srgbClr val="F1C232"/>
                      </a:solidFill>
                      <a:prstDash val="solid"/>
                      <a:round/>
                      <a:headEnd len="med" w="med" type="none"/>
                      <a:tailEnd len="med" w="med" type="none"/>
                    </a:lnR>
                    <a:lnT cap="flat" cmpd="sng" w="9525">
                      <a:solidFill>
                        <a:srgbClr val="F1C232"/>
                      </a:solidFill>
                      <a:prstDash val="solid"/>
                      <a:round/>
                      <a:headEnd len="med" w="med" type="none"/>
                      <a:tailEnd len="med" w="med" type="none"/>
                    </a:lnT>
                    <a:lnB cap="flat" cmpd="sng" w="9525">
                      <a:solidFill>
                        <a:srgbClr val="F1C232"/>
                      </a:solidFill>
                      <a:prstDash val="solid"/>
                      <a:round/>
                      <a:headEnd len="med" w="med" type="none"/>
                      <a:tailEnd len="med" w="med" type="none"/>
                    </a:lnB>
                    <a:solidFill>
                      <a:srgbClr val="FFF2CC"/>
                    </a:solidFill>
                  </a:tcPr>
                </a:tc>
                <a:tc>
                  <a:txBody>
                    <a:bodyPr>
                      <a:noAutofit/>
                    </a:bodyPr>
                    <a:lstStyle/>
                    <a:p>
                      <a:pPr indent="203200" lvl="0" marL="0" marR="0" rtl="0" algn="ctr">
                        <a:lnSpc>
                          <a:spcPct val="115000"/>
                        </a:lnSpc>
                        <a:spcBef>
                          <a:spcPts val="0"/>
                        </a:spcBef>
                        <a:spcAft>
                          <a:spcPts val="0"/>
                        </a:spcAft>
                        <a:buClr>
                          <a:srgbClr val="000000"/>
                        </a:buClr>
                        <a:buSzPct val="25000"/>
                        <a:buFont typeface="Arial"/>
                        <a:buNone/>
                      </a:pPr>
                      <a:r>
                        <a:rPr b="0" lang="zh-TW" sz="1100" u="none" cap="none" strike="noStrike"/>
                        <a:t>8.39</a:t>
                      </a:r>
                    </a:p>
                  </a:txBody>
                  <a:tcPr marT="91425" marB="91425" marR="91425" marL="91425">
                    <a:lnL cap="flat" cmpd="sng" w="9525">
                      <a:solidFill>
                        <a:srgbClr val="F1C232"/>
                      </a:solidFill>
                      <a:prstDash val="solid"/>
                      <a:round/>
                      <a:headEnd len="med" w="med" type="none"/>
                      <a:tailEnd len="med" w="med" type="none"/>
                    </a:lnL>
                    <a:lnR cap="flat" cmpd="sng" w="9525">
                      <a:solidFill>
                        <a:srgbClr val="F1C232"/>
                      </a:solidFill>
                      <a:prstDash val="solid"/>
                      <a:round/>
                      <a:headEnd len="med" w="med" type="none"/>
                      <a:tailEnd len="med" w="med" type="none"/>
                    </a:lnR>
                    <a:lnT cap="flat" cmpd="sng" w="9525">
                      <a:solidFill>
                        <a:srgbClr val="F1C232"/>
                      </a:solidFill>
                      <a:prstDash val="solid"/>
                      <a:round/>
                      <a:headEnd len="med" w="med" type="none"/>
                      <a:tailEnd len="med" w="med" type="none"/>
                    </a:lnT>
                    <a:lnB cap="flat" cmpd="sng" w="9525">
                      <a:solidFill>
                        <a:srgbClr val="F1C232"/>
                      </a:solidFill>
                      <a:prstDash val="solid"/>
                      <a:round/>
                      <a:headEnd len="med" w="med" type="none"/>
                      <a:tailEnd len="med" w="med" type="none"/>
                    </a:lnB>
                    <a:solidFill>
                      <a:srgbClr val="FFF2CC"/>
                    </a:solidFill>
                  </a:tcPr>
                </a:tc>
              </a:tr>
              <a:tr h="348600">
                <a:tc>
                  <a:txBody>
                    <a:bodyPr>
                      <a:noAutofit/>
                    </a:bodyPr>
                    <a:lstStyle/>
                    <a:p>
                      <a:pPr indent="0" lvl="0" marL="0" marR="0" rtl="0" algn="l">
                        <a:lnSpc>
                          <a:spcPct val="115000"/>
                        </a:lnSpc>
                        <a:spcBef>
                          <a:spcPts val="0"/>
                        </a:spcBef>
                        <a:spcAft>
                          <a:spcPts val="0"/>
                        </a:spcAft>
                        <a:buClr>
                          <a:srgbClr val="000000"/>
                        </a:buClr>
                        <a:buSzPct val="25000"/>
                        <a:buFont typeface="Arial"/>
                        <a:buNone/>
                      </a:pPr>
                      <a:r>
                        <a:rPr b="1" lang="zh-TW" sz="1100" u="none" cap="none" strike="noStrike"/>
                        <a:t>Neural Network</a:t>
                      </a:r>
                    </a:p>
                  </a:txBody>
                  <a:tcPr marT="91425" marB="91425" marR="91425" marL="91425">
                    <a:lnL cap="flat" cmpd="sng" w="9525">
                      <a:solidFill>
                        <a:srgbClr val="F1C232"/>
                      </a:solidFill>
                      <a:prstDash val="solid"/>
                      <a:round/>
                      <a:headEnd len="med" w="med" type="none"/>
                      <a:tailEnd len="med" w="med" type="none"/>
                    </a:lnL>
                    <a:lnR cap="flat" cmpd="sng" w="9525">
                      <a:solidFill>
                        <a:srgbClr val="F1C232"/>
                      </a:solidFill>
                      <a:prstDash val="solid"/>
                      <a:round/>
                      <a:headEnd len="med" w="med" type="none"/>
                      <a:tailEnd len="med" w="med" type="none"/>
                    </a:lnR>
                    <a:lnT cap="flat" cmpd="sng" w="9525">
                      <a:solidFill>
                        <a:srgbClr val="F1C232"/>
                      </a:solidFill>
                      <a:prstDash val="solid"/>
                      <a:round/>
                      <a:headEnd len="med" w="med" type="none"/>
                      <a:tailEnd len="med" w="med" type="none"/>
                    </a:lnT>
                    <a:lnB cap="flat" cmpd="sng" w="9525">
                      <a:solidFill>
                        <a:srgbClr val="F1C232"/>
                      </a:solidFill>
                      <a:prstDash val="solid"/>
                      <a:round/>
                      <a:headEnd len="med" w="med" type="none"/>
                      <a:tailEnd len="med" w="med" type="none"/>
                    </a:lnB>
                    <a:solidFill>
                      <a:srgbClr val="FFFFFF"/>
                    </a:solidFill>
                  </a:tcPr>
                </a:tc>
                <a:tc>
                  <a:txBody>
                    <a:bodyPr>
                      <a:noAutofit/>
                    </a:bodyPr>
                    <a:lstStyle/>
                    <a:p>
                      <a:pPr indent="203200" lvl="0" marL="0" marR="0" rtl="0" algn="ctr">
                        <a:lnSpc>
                          <a:spcPct val="115000"/>
                        </a:lnSpc>
                        <a:spcBef>
                          <a:spcPts val="0"/>
                        </a:spcBef>
                        <a:spcAft>
                          <a:spcPts val="0"/>
                        </a:spcAft>
                        <a:buClr>
                          <a:srgbClr val="000000"/>
                        </a:buClr>
                        <a:buSzPct val="25000"/>
                        <a:buFont typeface="Arial"/>
                        <a:buNone/>
                      </a:pPr>
                      <a:r>
                        <a:rPr b="0" lang="zh-TW" sz="1100" u="none" cap="none" strike="noStrike"/>
                        <a:t>77.9</a:t>
                      </a:r>
                    </a:p>
                  </a:txBody>
                  <a:tcPr marT="91425" marB="91425" marR="91425" marL="91425">
                    <a:lnL cap="flat" cmpd="sng" w="9525">
                      <a:solidFill>
                        <a:srgbClr val="F1C232"/>
                      </a:solidFill>
                      <a:prstDash val="solid"/>
                      <a:round/>
                      <a:headEnd len="med" w="med" type="none"/>
                      <a:tailEnd len="med" w="med" type="none"/>
                    </a:lnL>
                    <a:lnR cap="flat" cmpd="sng" w="9525">
                      <a:solidFill>
                        <a:srgbClr val="F1C232"/>
                      </a:solidFill>
                      <a:prstDash val="solid"/>
                      <a:round/>
                      <a:headEnd len="med" w="med" type="none"/>
                      <a:tailEnd len="med" w="med" type="none"/>
                    </a:lnR>
                    <a:lnT cap="flat" cmpd="sng" w="9525">
                      <a:solidFill>
                        <a:srgbClr val="F1C232"/>
                      </a:solidFill>
                      <a:prstDash val="solid"/>
                      <a:round/>
                      <a:headEnd len="med" w="med" type="none"/>
                      <a:tailEnd len="med" w="med" type="none"/>
                    </a:lnT>
                    <a:lnB cap="flat" cmpd="sng" w="9525">
                      <a:solidFill>
                        <a:srgbClr val="F1C232"/>
                      </a:solidFill>
                      <a:prstDash val="solid"/>
                      <a:round/>
                      <a:headEnd len="med" w="med" type="none"/>
                      <a:tailEnd len="med" w="med" type="none"/>
                    </a:lnB>
                    <a:solidFill>
                      <a:srgbClr val="FFFFFF"/>
                    </a:solidFill>
                  </a:tcPr>
                </a:tc>
                <a:tc>
                  <a:txBody>
                    <a:bodyPr>
                      <a:noAutofit/>
                    </a:bodyPr>
                    <a:lstStyle/>
                    <a:p>
                      <a:pPr indent="203200" lvl="0" marL="0" marR="0" rtl="0" algn="ctr">
                        <a:lnSpc>
                          <a:spcPct val="115000"/>
                        </a:lnSpc>
                        <a:spcBef>
                          <a:spcPts val="0"/>
                        </a:spcBef>
                        <a:spcAft>
                          <a:spcPts val="0"/>
                        </a:spcAft>
                        <a:buClr>
                          <a:srgbClr val="000000"/>
                        </a:buClr>
                        <a:buSzPct val="25000"/>
                        <a:buFont typeface="Arial"/>
                        <a:buNone/>
                      </a:pPr>
                      <a:r>
                        <a:rPr b="0" lang="zh-TW" sz="1100" u="none" cap="none" strike="noStrike"/>
                        <a:t>10.34</a:t>
                      </a:r>
                    </a:p>
                  </a:txBody>
                  <a:tcPr marT="91425" marB="91425" marR="91425" marL="91425">
                    <a:lnL cap="flat" cmpd="sng" w="9525">
                      <a:solidFill>
                        <a:srgbClr val="F1C232"/>
                      </a:solidFill>
                      <a:prstDash val="solid"/>
                      <a:round/>
                      <a:headEnd len="med" w="med" type="none"/>
                      <a:tailEnd len="med" w="med" type="none"/>
                    </a:lnL>
                    <a:lnR cap="flat" cmpd="sng" w="9525">
                      <a:solidFill>
                        <a:srgbClr val="F1C232"/>
                      </a:solidFill>
                      <a:prstDash val="solid"/>
                      <a:round/>
                      <a:headEnd len="med" w="med" type="none"/>
                      <a:tailEnd len="med" w="med" type="none"/>
                    </a:lnR>
                    <a:lnT cap="flat" cmpd="sng" w="9525">
                      <a:solidFill>
                        <a:srgbClr val="F1C232"/>
                      </a:solidFill>
                      <a:prstDash val="solid"/>
                      <a:round/>
                      <a:headEnd len="med" w="med" type="none"/>
                      <a:tailEnd len="med" w="med" type="none"/>
                    </a:lnT>
                    <a:lnB cap="flat" cmpd="sng" w="9525">
                      <a:solidFill>
                        <a:srgbClr val="F1C232"/>
                      </a:solidFill>
                      <a:prstDash val="solid"/>
                      <a:round/>
                      <a:headEnd len="med" w="med" type="none"/>
                      <a:tailEnd len="med" w="med" type="none"/>
                    </a:lnB>
                    <a:solidFill>
                      <a:srgbClr val="FFFFFF"/>
                    </a:solidFill>
                  </a:tcPr>
                </a:tc>
              </a:tr>
              <a:tr h="348600">
                <a:tc>
                  <a:txBody>
                    <a:bodyPr>
                      <a:noAutofit/>
                    </a:bodyPr>
                    <a:lstStyle/>
                    <a:p>
                      <a:pPr indent="0" lvl="0" marL="0" marR="0" rtl="0" algn="l">
                        <a:lnSpc>
                          <a:spcPct val="115000"/>
                        </a:lnSpc>
                        <a:spcBef>
                          <a:spcPts val="0"/>
                        </a:spcBef>
                        <a:spcAft>
                          <a:spcPts val="0"/>
                        </a:spcAft>
                        <a:buClr>
                          <a:srgbClr val="000000"/>
                        </a:buClr>
                        <a:buSzPct val="25000"/>
                        <a:buFont typeface="Arial"/>
                        <a:buNone/>
                      </a:pPr>
                      <a:r>
                        <a:rPr b="1" lang="zh-TW" sz="1100" u="none" cap="none" strike="noStrike"/>
                        <a:t>Smoothing</a:t>
                      </a:r>
                    </a:p>
                  </a:txBody>
                  <a:tcPr marT="91425" marB="91425" marR="91425" marL="91425">
                    <a:lnL cap="flat" cmpd="sng" w="9525">
                      <a:solidFill>
                        <a:srgbClr val="F1C232"/>
                      </a:solidFill>
                      <a:prstDash val="solid"/>
                      <a:round/>
                      <a:headEnd len="med" w="med" type="none"/>
                      <a:tailEnd len="med" w="med" type="none"/>
                    </a:lnL>
                    <a:lnR cap="flat" cmpd="sng" w="9525">
                      <a:solidFill>
                        <a:srgbClr val="F1C232"/>
                      </a:solidFill>
                      <a:prstDash val="solid"/>
                      <a:round/>
                      <a:headEnd len="med" w="med" type="none"/>
                      <a:tailEnd len="med" w="med" type="none"/>
                    </a:lnR>
                    <a:lnT cap="flat" cmpd="sng" w="9525">
                      <a:solidFill>
                        <a:srgbClr val="F1C232"/>
                      </a:solidFill>
                      <a:prstDash val="solid"/>
                      <a:round/>
                      <a:headEnd len="med" w="med" type="none"/>
                      <a:tailEnd len="med" w="med" type="none"/>
                    </a:lnT>
                    <a:lnB cap="flat" cmpd="sng" w="9525">
                      <a:solidFill>
                        <a:srgbClr val="F1C232"/>
                      </a:solidFill>
                      <a:prstDash val="solid"/>
                      <a:round/>
                      <a:headEnd len="med" w="med" type="none"/>
                      <a:tailEnd len="med" w="med" type="none"/>
                    </a:lnB>
                    <a:solidFill>
                      <a:srgbClr val="FFF2CC"/>
                    </a:solidFill>
                  </a:tcPr>
                </a:tc>
                <a:tc>
                  <a:txBody>
                    <a:bodyPr>
                      <a:noAutofit/>
                    </a:bodyPr>
                    <a:lstStyle/>
                    <a:p>
                      <a:pPr indent="203200" lvl="0" marL="0" marR="0" rtl="0" algn="ctr">
                        <a:lnSpc>
                          <a:spcPct val="115000"/>
                        </a:lnSpc>
                        <a:spcBef>
                          <a:spcPts val="0"/>
                        </a:spcBef>
                        <a:spcAft>
                          <a:spcPts val="0"/>
                        </a:spcAft>
                        <a:buClr>
                          <a:srgbClr val="000000"/>
                        </a:buClr>
                        <a:buSzPct val="25000"/>
                        <a:buFont typeface="Arial"/>
                        <a:buNone/>
                      </a:pPr>
                      <a:r>
                        <a:rPr b="0" lang="zh-TW" sz="1100" u="none" cap="none" strike="noStrike"/>
                        <a:t>61.77</a:t>
                      </a:r>
                    </a:p>
                  </a:txBody>
                  <a:tcPr marT="91425" marB="91425" marR="91425" marL="91425">
                    <a:lnL cap="flat" cmpd="sng" w="9525">
                      <a:solidFill>
                        <a:srgbClr val="F1C232"/>
                      </a:solidFill>
                      <a:prstDash val="solid"/>
                      <a:round/>
                      <a:headEnd len="med" w="med" type="none"/>
                      <a:tailEnd len="med" w="med" type="none"/>
                    </a:lnL>
                    <a:lnR cap="flat" cmpd="sng" w="9525">
                      <a:solidFill>
                        <a:srgbClr val="F1C232"/>
                      </a:solidFill>
                      <a:prstDash val="solid"/>
                      <a:round/>
                      <a:headEnd len="med" w="med" type="none"/>
                      <a:tailEnd len="med" w="med" type="none"/>
                    </a:lnR>
                    <a:lnT cap="flat" cmpd="sng" w="9525">
                      <a:solidFill>
                        <a:srgbClr val="F1C232"/>
                      </a:solidFill>
                      <a:prstDash val="solid"/>
                      <a:round/>
                      <a:headEnd len="med" w="med" type="none"/>
                      <a:tailEnd len="med" w="med" type="none"/>
                    </a:lnT>
                    <a:lnB cap="flat" cmpd="sng" w="9525">
                      <a:solidFill>
                        <a:srgbClr val="F1C232"/>
                      </a:solidFill>
                      <a:prstDash val="solid"/>
                      <a:round/>
                      <a:headEnd len="med" w="med" type="none"/>
                      <a:tailEnd len="med" w="med" type="none"/>
                    </a:lnB>
                    <a:solidFill>
                      <a:srgbClr val="FFF2CC"/>
                    </a:solidFill>
                  </a:tcPr>
                </a:tc>
                <a:tc>
                  <a:txBody>
                    <a:bodyPr>
                      <a:noAutofit/>
                    </a:bodyPr>
                    <a:lstStyle/>
                    <a:p>
                      <a:pPr indent="203200" lvl="0" marL="0" marR="0" rtl="0" algn="ctr">
                        <a:lnSpc>
                          <a:spcPct val="115000"/>
                        </a:lnSpc>
                        <a:spcBef>
                          <a:spcPts val="0"/>
                        </a:spcBef>
                        <a:spcAft>
                          <a:spcPts val="0"/>
                        </a:spcAft>
                        <a:buClr>
                          <a:srgbClr val="000000"/>
                        </a:buClr>
                        <a:buSzPct val="25000"/>
                        <a:buFont typeface="Arial"/>
                        <a:buNone/>
                      </a:pPr>
                      <a:r>
                        <a:rPr b="0" lang="zh-TW" sz="1100" u="none" cap="none" strike="noStrike"/>
                        <a:t>9.27</a:t>
                      </a:r>
                    </a:p>
                  </a:txBody>
                  <a:tcPr marT="91425" marB="91425" marR="91425" marL="91425">
                    <a:lnL cap="flat" cmpd="sng" w="9525">
                      <a:solidFill>
                        <a:srgbClr val="F1C232"/>
                      </a:solidFill>
                      <a:prstDash val="solid"/>
                      <a:round/>
                      <a:headEnd len="med" w="med" type="none"/>
                      <a:tailEnd len="med" w="med" type="none"/>
                    </a:lnL>
                    <a:lnR cap="flat" cmpd="sng" w="9525">
                      <a:solidFill>
                        <a:srgbClr val="F1C232"/>
                      </a:solidFill>
                      <a:prstDash val="solid"/>
                      <a:round/>
                      <a:headEnd len="med" w="med" type="none"/>
                      <a:tailEnd len="med" w="med" type="none"/>
                    </a:lnR>
                    <a:lnT cap="flat" cmpd="sng" w="9525">
                      <a:solidFill>
                        <a:srgbClr val="F1C232"/>
                      </a:solidFill>
                      <a:prstDash val="solid"/>
                      <a:round/>
                      <a:headEnd len="med" w="med" type="none"/>
                      <a:tailEnd len="med" w="med" type="none"/>
                    </a:lnT>
                    <a:lnB cap="flat" cmpd="sng" w="9525">
                      <a:solidFill>
                        <a:srgbClr val="F1C232"/>
                      </a:solidFill>
                      <a:prstDash val="solid"/>
                      <a:round/>
                      <a:headEnd len="med" w="med" type="none"/>
                      <a:tailEnd len="med" w="med" type="none"/>
                    </a:lnB>
                    <a:solidFill>
                      <a:srgbClr val="FFF2CC"/>
                    </a:solidFill>
                  </a:tcPr>
                </a:tc>
              </a:tr>
              <a:tr h="348600">
                <a:tc>
                  <a:txBody>
                    <a:bodyPr>
                      <a:noAutofit/>
                    </a:bodyPr>
                    <a:lstStyle/>
                    <a:p>
                      <a:pPr indent="0" lvl="0" marL="0" marR="0" rtl="0" algn="l">
                        <a:lnSpc>
                          <a:spcPct val="115000"/>
                        </a:lnSpc>
                        <a:spcBef>
                          <a:spcPts val="0"/>
                        </a:spcBef>
                        <a:spcAft>
                          <a:spcPts val="0"/>
                        </a:spcAft>
                        <a:buClr>
                          <a:srgbClr val="000000"/>
                        </a:buClr>
                        <a:buSzPct val="25000"/>
                        <a:buFont typeface="Arial"/>
                        <a:buNone/>
                      </a:pPr>
                      <a:r>
                        <a:rPr b="1" lang="zh-TW" sz="1100" u="none" cap="none" strike="noStrike"/>
                        <a:t>ARIMA</a:t>
                      </a:r>
                    </a:p>
                  </a:txBody>
                  <a:tcPr marT="91425" marB="91425" marR="91425" marL="91425">
                    <a:lnL cap="flat" cmpd="sng" w="9525">
                      <a:solidFill>
                        <a:srgbClr val="F1C232"/>
                      </a:solidFill>
                      <a:prstDash val="solid"/>
                      <a:round/>
                      <a:headEnd len="med" w="med" type="none"/>
                      <a:tailEnd len="med" w="med" type="none"/>
                    </a:lnL>
                    <a:lnR cap="flat" cmpd="sng" w="9525">
                      <a:solidFill>
                        <a:srgbClr val="F1C232"/>
                      </a:solidFill>
                      <a:prstDash val="solid"/>
                      <a:round/>
                      <a:headEnd len="med" w="med" type="none"/>
                      <a:tailEnd len="med" w="med" type="none"/>
                    </a:lnR>
                    <a:lnT cap="flat" cmpd="sng" w="9525">
                      <a:solidFill>
                        <a:srgbClr val="F1C232"/>
                      </a:solidFill>
                      <a:prstDash val="solid"/>
                      <a:round/>
                      <a:headEnd len="med" w="med" type="none"/>
                      <a:tailEnd len="med" w="med" type="none"/>
                    </a:lnT>
                    <a:lnB cap="flat" cmpd="sng" w="9525">
                      <a:solidFill>
                        <a:srgbClr val="F1C232"/>
                      </a:solidFill>
                      <a:prstDash val="solid"/>
                      <a:round/>
                      <a:headEnd len="med" w="med" type="none"/>
                      <a:tailEnd len="med" w="med" type="none"/>
                    </a:lnB>
                    <a:solidFill>
                      <a:srgbClr val="FFFFFF"/>
                    </a:solidFill>
                  </a:tcPr>
                </a:tc>
                <a:tc>
                  <a:txBody>
                    <a:bodyPr>
                      <a:noAutofit/>
                    </a:bodyPr>
                    <a:lstStyle/>
                    <a:p>
                      <a:pPr indent="203200" lvl="0" marL="0" marR="0" rtl="0" algn="ctr">
                        <a:lnSpc>
                          <a:spcPct val="115000"/>
                        </a:lnSpc>
                        <a:spcBef>
                          <a:spcPts val="0"/>
                        </a:spcBef>
                        <a:spcAft>
                          <a:spcPts val="0"/>
                        </a:spcAft>
                        <a:buClr>
                          <a:srgbClr val="000000"/>
                        </a:buClr>
                        <a:buSzPct val="25000"/>
                        <a:buFont typeface="Arial"/>
                        <a:buNone/>
                      </a:pPr>
                      <a:r>
                        <a:rPr b="0" lang="zh-TW" sz="1100" u="none" cap="none" strike="noStrike"/>
                        <a:t>65.54</a:t>
                      </a:r>
                    </a:p>
                  </a:txBody>
                  <a:tcPr marT="91425" marB="91425" marR="91425" marL="91425">
                    <a:lnL cap="flat" cmpd="sng" w="9525">
                      <a:solidFill>
                        <a:srgbClr val="F1C232"/>
                      </a:solidFill>
                      <a:prstDash val="solid"/>
                      <a:round/>
                      <a:headEnd len="med" w="med" type="none"/>
                      <a:tailEnd len="med" w="med" type="none"/>
                    </a:lnL>
                    <a:lnR cap="flat" cmpd="sng" w="9525">
                      <a:solidFill>
                        <a:srgbClr val="F1C232"/>
                      </a:solidFill>
                      <a:prstDash val="solid"/>
                      <a:round/>
                      <a:headEnd len="med" w="med" type="none"/>
                      <a:tailEnd len="med" w="med" type="none"/>
                    </a:lnR>
                    <a:lnT cap="flat" cmpd="sng" w="9525">
                      <a:solidFill>
                        <a:srgbClr val="F1C232"/>
                      </a:solidFill>
                      <a:prstDash val="solid"/>
                      <a:round/>
                      <a:headEnd len="med" w="med" type="none"/>
                      <a:tailEnd len="med" w="med" type="none"/>
                    </a:lnT>
                    <a:lnB cap="flat" cmpd="sng" w="9525">
                      <a:solidFill>
                        <a:srgbClr val="F1C232"/>
                      </a:solidFill>
                      <a:prstDash val="solid"/>
                      <a:round/>
                      <a:headEnd len="med" w="med" type="none"/>
                      <a:tailEnd len="med" w="med" type="none"/>
                    </a:lnB>
                    <a:solidFill>
                      <a:srgbClr val="FFFFFF"/>
                    </a:solidFill>
                  </a:tcPr>
                </a:tc>
                <a:tc>
                  <a:txBody>
                    <a:bodyPr>
                      <a:noAutofit/>
                    </a:bodyPr>
                    <a:lstStyle/>
                    <a:p>
                      <a:pPr indent="203200" lvl="0" marL="0" marR="0" rtl="0" algn="ctr">
                        <a:lnSpc>
                          <a:spcPct val="115000"/>
                        </a:lnSpc>
                        <a:spcBef>
                          <a:spcPts val="0"/>
                        </a:spcBef>
                        <a:spcAft>
                          <a:spcPts val="0"/>
                        </a:spcAft>
                        <a:buClr>
                          <a:srgbClr val="000000"/>
                        </a:buClr>
                        <a:buSzPct val="25000"/>
                        <a:buFont typeface="Arial"/>
                        <a:buNone/>
                      </a:pPr>
                      <a:r>
                        <a:rPr b="0" lang="zh-TW" sz="1100" u="none" cap="none" strike="noStrike"/>
                        <a:t>9.38</a:t>
                      </a:r>
                    </a:p>
                  </a:txBody>
                  <a:tcPr marT="91425" marB="91425" marR="91425" marL="91425">
                    <a:lnL cap="flat" cmpd="sng" w="9525">
                      <a:solidFill>
                        <a:srgbClr val="F1C232"/>
                      </a:solidFill>
                      <a:prstDash val="solid"/>
                      <a:round/>
                      <a:headEnd len="med" w="med" type="none"/>
                      <a:tailEnd len="med" w="med" type="none"/>
                    </a:lnL>
                    <a:lnR cap="flat" cmpd="sng" w="9525">
                      <a:solidFill>
                        <a:srgbClr val="F1C232"/>
                      </a:solidFill>
                      <a:prstDash val="solid"/>
                      <a:round/>
                      <a:headEnd len="med" w="med" type="none"/>
                      <a:tailEnd len="med" w="med" type="none"/>
                    </a:lnR>
                    <a:lnT cap="flat" cmpd="sng" w="9525">
                      <a:solidFill>
                        <a:srgbClr val="F1C232"/>
                      </a:solidFill>
                      <a:prstDash val="solid"/>
                      <a:round/>
                      <a:headEnd len="med" w="med" type="none"/>
                      <a:tailEnd len="med" w="med" type="none"/>
                    </a:lnT>
                    <a:lnB cap="flat" cmpd="sng" w="9525">
                      <a:solidFill>
                        <a:srgbClr val="F1C232"/>
                      </a:solidFill>
                      <a:prstDash val="solid"/>
                      <a:round/>
                      <a:headEnd len="med" w="med" type="none"/>
                      <a:tailEnd len="med" w="med" type="none"/>
                    </a:lnB>
                    <a:solidFill>
                      <a:srgbClr val="FFFFFF"/>
                    </a:solidFill>
                  </a:tcPr>
                </a:tc>
              </a:tr>
              <a:tr h="334875">
                <a:tc>
                  <a:txBody>
                    <a:bodyPr>
                      <a:noAutofit/>
                    </a:bodyPr>
                    <a:lstStyle/>
                    <a:p>
                      <a:pPr indent="0" lvl="0" marL="0" marR="0" rtl="0" algn="l">
                        <a:lnSpc>
                          <a:spcPct val="115000"/>
                        </a:lnSpc>
                        <a:spcBef>
                          <a:spcPts val="0"/>
                        </a:spcBef>
                        <a:spcAft>
                          <a:spcPts val="0"/>
                        </a:spcAft>
                        <a:buClr>
                          <a:srgbClr val="000000"/>
                        </a:buClr>
                        <a:buSzPct val="25000"/>
                        <a:buFont typeface="Arial"/>
                        <a:buNone/>
                      </a:pPr>
                      <a:r>
                        <a:rPr b="1" lang="zh-TW" sz="1100" u="none" cap="none" strike="noStrike"/>
                        <a:t>Random Forest</a:t>
                      </a:r>
                    </a:p>
                  </a:txBody>
                  <a:tcPr marT="91425" marB="91425" marR="91425" marL="91425">
                    <a:lnL cap="flat" cmpd="sng" w="9525">
                      <a:solidFill>
                        <a:srgbClr val="F1C232"/>
                      </a:solidFill>
                      <a:prstDash val="solid"/>
                      <a:round/>
                      <a:headEnd len="med" w="med" type="none"/>
                      <a:tailEnd len="med" w="med" type="none"/>
                    </a:lnL>
                    <a:lnR cap="flat" cmpd="sng" w="9525">
                      <a:solidFill>
                        <a:srgbClr val="F1C232"/>
                      </a:solidFill>
                      <a:prstDash val="solid"/>
                      <a:round/>
                      <a:headEnd len="med" w="med" type="none"/>
                      <a:tailEnd len="med" w="med" type="none"/>
                    </a:lnR>
                    <a:lnT cap="flat" cmpd="sng" w="9525">
                      <a:solidFill>
                        <a:srgbClr val="F1C232"/>
                      </a:solidFill>
                      <a:prstDash val="solid"/>
                      <a:round/>
                      <a:headEnd len="med" w="med" type="none"/>
                      <a:tailEnd len="med" w="med" type="none"/>
                    </a:lnT>
                    <a:lnB cap="flat" cmpd="sng" w="9525">
                      <a:solidFill>
                        <a:srgbClr val="F1C232"/>
                      </a:solidFill>
                      <a:prstDash val="solid"/>
                      <a:round/>
                      <a:headEnd len="med" w="med" type="none"/>
                      <a:tailEnd len="med" w="med" type="none"/>
                    </a:lnB>
                    <a:solidFill>
                      <a:srgbClr val="FFF2CC"/>
                    </a:solidFill>
                  </a:tcPr>
                </a:tc>
                <a:tc>
                  <a:txBody>
                    <a:bodyPr>
                      <a:noAutofit/>
                    </a:bodyPr>
                    <a:lstStyle/>
                    <a:p>
                      <a:pPr indent="203200" lvl="0" marL="0" marR="0" rtl="0" algn="ctr">
                        <a:lnSpc>
                          <a:spcPct val="115000"/>
                        </a:lnSpc>
                        <a:spcBef>
                          <a:spcPts val="0"/>
                        </a:spcBef>
                        <a:spcAft>
                          <a:spcPts val="0"/>
                        </a:spcAft>
                        <a:buClr>
                          <a:srgbClr val="000000"/>
                        </a:buClr>
                        <a:buSzPct val="25000"/>
                        <a:buFont typeface="Arial"/>
                        <a:buNone/>
                      </a:pPr>
                      <a:r>
                        <a:rPr b="0" lang="zh-TW" sz="1100" u="none" cap="none" strike="noStrike"/>
                        <a:t>50.71</a:t>
                      </a:r>
                    </a:p>
                  </a:txBody>
                  <a:tcPr marT="91425" marB="91425" marR="91425" marL="91425">
                    <a:lnL cap="flat" cmpd="sng" w="9525">
                      <a:solidFill>
                        <a:srgbClr val="F1C232"/>
                      </a:solidFill>
                      <a:prstDash val="solid"/>
                      <a:round/>
                      <a:headEnd len="med" w="med" type="none"/>
                      <a:tailEnd len="med" w="med" type="none"/>
                    </a:lnL>
                    <a:lnR cap="flat" cmpd="sng" w="9525">
                      <a:solidFill>
                        <a:srgbClr val="F1C232"/>
                      </a:solidFill>
                      <a:prstDash val="solid"/>
                      <a:round/>
                      <a:headEnd len="med" w="med" type="none"/>
                      <a:tailEnd len="med" w="med" type="none"/>
                    </a:lnR>
                    <a:lnT cap="flat" cmpd="sng" w="9525">
                      <a:solidFill>
                        <a:srgbClr val="F1C232"/>
                      </a:solidFill>
                      <a:prstDash val="solid"/>
                      <a:round/>
                      <a:headEnd len="med" w="med" type="none"/>
                      <a:tailEnd len="med" w="med" type="none"/>
                    </a:lnT>
                    <a:lnB cap="flat" cmpd="sng" w="9525">
                      <a:solidFill>
                        <a:srgbClr val="F1C232"/>
                      </a:solidFill>
                      <a:prstDash val="solid"/>
                      <a:round/>
                      <a:headEnd len="med" w="med" type="none"/>
                      <a:tailEnd len="med" w="med" type="none"/>
                    </a:lnB>
                    <a:solidFill>
                      <a:srgbClr val="FFF2CC"/>
                    </a:solidFill>
                  </a:tcPr>
                </a:tc>
                <a:tc>
                  <a:txBody>
                    <a:bodyPr>
                      <a:noAutofit/>
                    </a:bodyPr>
                    <a:lstStyle/>
                    <a:p>
                      <a:pPr indent="203200" lvl="0" marL="0" marR="0" rtl="0" algn="ctr">
                        <a:lnSpc>
                          <a:spcPct val="115000"/>
                        </a:lnSpc>
                        <a:spcBef>
                          <a:spcPts val="0"/>
                        </a:spcBef>
                        <a:spcAft>
                          <a:spcPts val="0"/>
                        </a:spcAft>
                        <a:buClr>
                          <a:srgbClr val="000000"/>
                        </a:buClr>
                        <a:buSzPct val="25000"/>
                        <a:buFont typeface="Arial"/>
                        <a:buNone/>
                      </a:pPr>
                      <a:r>
                        <a:rPr b="0" lang="zh-TW" sz="1100" u="none" cap="none" strike="noStrike"/>
                        <a:t>14.91</a:t>
                      </a:r>
                    </a:p>
                  </a:txBody>
                  <a:tcPr marT="91425" marB="91425" marR="91425" marL="91425">
                    <a:lnL cap="flat" cmpd="sng" w="9525">
                      <a:solidFill>
                        <a:srgbClr val="F1C232"/>
                      </a:solidFill>
                      <a:prstDash val="solid"/>
                      <a:round/>
                      <a:headEnd len="med" w="med" type="none"/>
                      <a:tailEnd len="med" w="med" type="none"/>
                    </a:lnL>
                    <a:lnR cap="flat" cmpd="sng" w="9525">
                      <a:solidFill>
                        <a:srgbClr val="F1C232"/>
                      </a:solidFill>
                      <a:prstDash val="solid"/>
                      <a:round/>
                      <a:headEnd len="med" w="med" type="none"/>
                      <a:tailEnd len="med" w="med" type="none"/>
                    </a:lnR>
                    <a:lnT cap="flat" cmpd="sng" w="9525">
                      <a:solidFill>
                        <a:srgbClr val="F1C232"/>
                      </a:solidFill>
                      <a:prstDash val="solid"/>
                      <a:round/>
                      <a:headEnd len="med" w="med" type="none"/>
                      <a:tailEnd len="med" w="med" type="none"/>
                    </a:lnT>
                    <a:lnB cap="flat" cmpd="sng" w="9525">
                      <a:solidFill>
                        <a:srgbClr val="F1C232"/>
                      </a:solidFill>
                      <a:prstDash val="solid"/>
                      <a:round/>
                      <a:headEnd len="med" w="med" type="none"/>
                      <a:tailEnd len="med" w="med" type="none"/>
                    </a:lnB>
                    <a:solidFill>
                      <a:srgbClr val="FFF2CC"/>
                    </a:solidFill>
                  </a:tcPr>
                </a:tc>
              </a:tr>
              <a:tr h="348600">
                <a:tc>
                  <a:txBody>
                    <a:bodyPr>
                      <a:noAutofit/>
                    </a:bodyPr>
                    <a:lstStyle/>
                    <a:p>
                      <a:pPr indent="0" lvl="0" marL="0" marR="0" rtl="0" algn="l">
                        <a:lnSpc>
                          <a:spcPct val="115000"/>
                        </a:lnSpc>
                        <a:spcBef>
                          <a:spcPts val="0"/>
                        </a:spcBef>
                        <a:spcAft>
                          <a:spcPts val="0"/>
                        </a:spcAft>
                        <a:buClr>
                          <a:srgbClr val="000000"/>
                        </a:buClr>
                        <a:buSzPct val="25000"/>
                        <a:buFont typeface="Arial"/>
                        <a:buNone/>
                      </a:pPr>
                      <a:r>
                        <a:rPr b="1" lang="zh-TW" sz="1100" u="none" cap="none" strike="noStrike"/>
                        <a:t>SVM</a:t>
                      </a:r>
                    </a:p>
                  </a:txBody>
                  <a:tcPr marT="91425" marB="91425" marR="91425" marL="91425">
                    <a:lnL cap="flat" cmpd="sng" w="9525">
                      <a:solidFill>
                        <a:srgbClr val="F1C232"/>
                      </a:solidFill>
                      <a:prstDash val="solid"/>
                      <a:round/>
                      <a:headEnd len="med" w="med" type="none"/>
                      <a:tailEnd len="med" w="med" type="none"/>
                    </a:lnL>
                    <a:lnR cap="flat" cmpd="sng" w="9525">
                      <a:solidFill>
                        <a:srgbClr val="F1C232"/>
                      </a:solidFill>
                      <a:prstDash val="solid"/>
                      <a:round/>
                      <a:headEnd len="med" w="med" type="none"/>
                      <a:tailEnd len="med" w="med" type="none"/>
                    </a:lnR>
                    <a:lnT cap="flat" cmpd="sng" w="9525">
                      <a:solidFill>
                        <a:srgbClr val="F1C232"/>
                      </a:solidFill>
                      <a:prstDash val="solid"/>
                      <a:round/>
                      <a:headEnd len="med" w="med" type="none"/>
                      <a:tailEnd len="med" w="med" type="none"/>
                    </a:lnT>
                    <a:lnB cap="flat" cmpd="sng" w="9525">
                      <a:solidFill>
                        <a:srgbClr val="F1C232"/>
                      </a:solidFill>
                      <a:prstDash val="solid"/>
                      <a:round/>
                      <a:headEnd len="med" w="med" type="none"/>
                      <a:tailEnd len="med" w="med" type="none"/>
                    </a:lnB>
                    <a:solidFill>
                      <a:srgbClr val="FFFFFF"/>
                    </a:solidFill>
                  </a:tcPr>
                </a:tc>
                <a:tc>
                  <a:txBody>
                    <a:bodyPr>
                      <a:noAutofit/>
                    </a:bodyPr>
                    <a:lstStyle/>
                    <a:p>
                      <a:pPr indent="203200" lvl="0" marL="0" marR="0" rtl="0" algn="ctr">
                        <a:lnSpc>
                          <a:spcPct val="115000"/>
                        </a:lnSpc>
                        <a:spcBef>
                          <a:spcPts val="0"/>
                        </a:spcBef>
                        <a:spcAft>
                          <a:spcPts val="0"/>
                        </a:spcAft>
                        <a:buClr>
                          <a:srgbClr val="000000"/>
                        </a:buClr>
                        <a:buSzPct val="25000"/>
                        <a:buFont typeface="Arial"/>
                        <a:buNone/>
                      </a:pPr>
                      <a:r>
                        <a:rPr b="0" lang="zh-TW" sz="1100" u="none" cap="none" strike="noStrike"/>
                        <a:t>42.30</a:t>
                      </a:r>
                    </a:p>
                  </a:txBody>
                  <a:tcPr marT="91425" marB="91425" marR="91425" marL="91425">
                    <a:lnL cap="flat" cmpd="sng" w="9525">
                      <a:solidFill>
                        <a:srgbClr val="F1C232"/>
                      </a:solidFill>
                      <a:prstDash val="solid"/>
                      <a:round/>
                      <a:headEnd len="med" w="med" type="none"/>
                      <a:tailEnd len="med" w="med" type="none"/>
                    </a:lnL>
                    <a:lnR cap="flat" cmpd="sng" w="9525">
                      <a:solidFill>
                        <a:srgbClr val="F1C232"/>
                      </a:solidFill>
                      <a:prstDash val="solid"/>
                      <a:round/>
                      <a:headEnd len="med" w="med" type="none"/>
                      <a:tailEnd len="med" w="med" type="none"/>
                    </a:lnR>
                    <a:lnT cap="flat" cmpd="sng" w="9525">
                      <a:solidFill>
                        <a:srgbClr val="F1C232"/>
                      </a:solidFill>
                      <a:prstDash val="solid"/>
                      <a:round/>
                      <a:headEnd len="med" w="med" type="none"/>
                      <a:tailEnd len="med" w="med" type="none"/>
                    </a:lnT>
                    <a:lnB cap="flat" cmpd="sng" w="9525">
                      <a:solidFill>
                        <a:srgbClr val="F1C232"/>
                      </a:solidFill>
                      <a:prstDash val="solid"/>
                      <a:round/>
                      <a:headEnd len="med" w="med" type="none"/>
                      <a:tailEnd len="med" w="med" type="none"/>
                    </a:lnB>
                    <a:solidFill>
                      <a:srgbClr val="FFFFFF"/>
                    </a:solidFill>
                  </a:tcPr>
                </a:tc>
                <a:tc>
                  <a:txBody>
                    <a:bodyPr>
                      <a:noAutofit/>
                    </a:bodyPr>
                    <a:lstStyle/>
                    <a:p>
                      <a:pPr indent="203200" lvl="0" marL="0" marR="0" rtl="0" algn="ctr">
                        <a:lnSpc>
                          <a:spcPct val="115000"/>
                        </a:lnSpc>
                        <a:spcBef>
                          <a:spcPts val="0"/>
                        </a:spcBef>
                        <a:spcAft>
                          <a:spcPts val="0"/>
                        </a:spcAft>
                        <a:buClr>
                          <a:srgbClr val="000000"/>
                        </a:buClr>
                        <a:buSzPct val="25000"/>
                        <a:buFont typeface="Arial"/>
                        <a:buNone/>
                      </a:pPr>
                      <a:r>
                        <a:rPr b="0" lang="zh-TW" sz="1100" u="none" cap="none" strike="noStrike"/>
                        <a:t>8.1</a:t>
                      </a:r>
                    </a:p>
                  </a:txBody>
                  <a:tcPr marT="91425" marB="91425" marR="91425" marL="91425">
                    <a:lnL cap="flat" cmpd="sng" w="9525">
                      <a:solidFill>
                        <a:srgbClr val="F1C232"/>
                      </a:solidFill>
                      <a:prstDash val="solid"/>
                      <a:round/>
                      <a:headEnd len="med" w="med" type="none"/>
                      <a:tailEnd len="med" w="med" type="none"/>
                    </a:lnL>
                    <a:lnR cap="flat" cmpd="sng" w="9525">
                      <a:solidFill>
                        <a:srgbClr val="F1C232"/>
                      </a:solidFill>
                      <a:prstDash val="solid"/>
                      <a:round/>
                      <a:headEnd len="med" w="med" type="none"/>
                      <a:tailEnd len="med" w="med" type="none"/>
                    </a:lnR>
                    <a:lnT cap="flat" cmpd="sng" w="9525">
                      <a:solidFill>
                        <a:srgbClr val="F1C232"/>
                      </a:solidFill>
                      <a:prstDash val="solid"/>
                      <a:round/>
                      <a:headEnd len="med" w="med" type="none"/>
                      <a:tailEnd len="med" w="med" type="none"/>
                    </a:lnT>
                    <a:lnB cap="flat" cmpd="sng" w="9525">
                      <a:solidFill>
                        <a:srgbClr val="F1C232"/>
                      </a:solidFill>
                      <a:prstDash val="solid"/>
                      <a:round/>
                      <a:headEnd len="med" w="med" type="none"/>
                      <a:tailEnd len="med" w="med" type="none"/>
                    </a:lnB>
                    <a:solidFill>
                      <a:srgbClr val="FFFFFF"/>
                    </a:solidFill>
                  </a:tcPr>
                </a:tc>
              </a:tr>
              <a:tr h="348600">
                <a:tc>
                  <a:txBody>
                    <a:bodyPr>
                      <a:noAutofit/>
                    </a:bodyPr>
                    <a:lstStyle/>
                    <a:p>
                      <a:pPr indent="0" lvl="0" marL="0" marR="0" rtl="0" algn="l">
                        <a:lnSpc>
                          <a:spcPct val="115000"/>
                        </a:lnSpc>
                        <a:spcBef>
                          <a:spcPts val="0"/>
                        </a:spcBef>
                        <a:spcAft>
                          <a:spcPts val="0"/>
                        </a:spcAft>
                        <a:buClr>
                          <a:srgbClr val="000000"/>
                        </a:buClr>
                        <a:buSzPct val="25000"/>
                        <a:buFont typeface="Arial"/>
                        <a:buNone/>
                      </a:pPr>
                      <a:r>
                        <a:rPr b="1" lang="zh-TW" sz="1100" u="none" cap="none" strike="noStrike"/>
                        <a:t>Ensemble</a:t>
                      </a:r>
                    </a:p>
                  </a:txBody>
                  <a:tcPr marT="91425" marB="91425" marR="91425" marL="91425">
                    <a:lnL cap="flat" cmpd="sng" w="9525">
                      <a:solidFill>
                        <a:srgbClr val="F1C232"/>
                      </a:solidFill>
                      <a:prstDash val="solid"/>
                      <a:round/>
                      <a:headEnd len="med" w="med" type="none"/>
                      <a:tailEnd len="med" w="med" type="none"/>
                    </a:lnL>
                    <a:lnR cap="flat" cmpd="sng" w="9525">
                      <a:solidFill>
                        <a:srgbClr val="F1C232"/>
                      </a:solidFill>
                      <a:prstDash val="solid"/>
                      <a:round/>
                      <a:headEnd len="med" w="med" type="none"/>
                      <a:tailEnd len="med" w="med" type="none"/>
                    </a:lnR>
                    <a:lnT cap="flat" cmpd="sng" w="9525">
                      <a:solidFill>
                        <a:srgbClr val="F1C232"/>
                      </a:solidFill>
                      <a:prstDash val="solid"/>
                      <a:round/>
                      <a:headEnd len="med" w="med" type="none"/>
                      <a:tailEnd len="med" w="med" type="none"/>
                    </a:lnT>
                    <a:lnB cap="flat" cmpd="sng" w="9525">
                      <a:solidFill>
                        <a:srgbClr val="F1C232"/>
                      </a:solidFill>
                      <a:prstDash val="solid"/>
                      <a:round/>
                      <a:headEnd len="med" w="med" type="none"/>
                      <a:tailEnd len="med" w="med" type="none"/>
                    </a:lnB>
                    <a:solidFill>
                      <a:srgbClr val="FFF2CC"/>
                    </a:solidFill>
                  </a:tcPr>
                </a:tc>
                <a:tc>
                  <a:txBody>
                    <a:bodyPr>
                      <a:noAutofit/>
                    </a:bodyPr>
                    <a:lstStyle/>
                    <a:p>
                      <a:pPr indent="203200" lvl="0" marL="0" marR="0" rtl="0" algn="ctr">
                        <a:lnSpc>
                          <a:spcPct val="115000"/>
                        </a:lnSpc>
                        <a:spcBef>
                          <a:spcPts val="0"/>
                        </a:spcBef>
                        <a:spcAft>
                          <a:spcPts val="0"/>
                        </a:spcAft>
                        <a:buClr>
                          <a:srgbClr val="000000"/>
                        </a:buClr>
                        <a:buSzPct val="25000"/>
                        <a:buFont typeface="Arial"/>
                        <a:buNone/>
                      </a:pPr>
                      <a:r>
                        <a:rPr b="0" lang="zh-TW" sz="1100" u="none" cap="none" strike="noStrike"/>
                        <a:t>30.73</a:t>
                      </a:r>
                    </a:p>
                  </a:txBody>
                  <a:tcPr marT="91425" marB="91425" marR="91425" marL="91425">
                    <a:lnL cap="flat" cmpd="sng" w="9525">
                      <a:solidFill>
                        <a:srgbClr val="F1C232"/>
                      </a:solidFill>
                      <a:prstDash val="solid"/>
                      <a:round/>
                      <a:headEnd len="med" w="med" type="none"/>
                      <a:tailEnd len="med" w="med" type="none"/>
                    </a:lnL>
                    <a:lnR cap="flat" cmpd="sng" w="9525">
                      <a:solidFill>
                        <a:srgbClr val="F1C232"/>
                      </a:solidFill>
                      <a:prstDash val="solid"/>
                      <a:round/>
                      <a:headEnd len="med" w="med" type="none"/>
                      <a:tailEnd len="med" w="med" type="none"/>
                    </a:lnR>
                    <a:lnT cap="flat" cmpd="sng" w="9525">
                      <a:solidFill>
                        <a:srgbClr val="F1C232"/>
                      </a:solidFill>
                      <a:prstDash val="solid"/>
                      <a:round/>
                      <a:headEnd len="med" w="med" type="none"/>
                      <a:tailEnd len="med" w="med" type="none"/>
                    </a:lnT>
                    <a:lnB cap="flat" cmpd="sng" w="9525">
                      <a:solidFill>
                        <a:srgbClr val="F1C232"/>
                      </a:solidFill>
                      <a:prstDash val="solid"/>
                      <a:round/>
                      <a:headEnd len="med" w="med" type="none"/>
                      <a:tailEnd len="med" w="med" type="none"/>
                    </a:lnB>
                    <a:solidFill>
                      <a:srgbClr val="FFF2CC"/>
                    </a:solidFill>
                  </a:tcPr>
                </a:tc>
                <a:tc>
                  <a:txBody>
                    <a:bodyPr>
                      <a:noAutofit/>
                    </a:bodyPr>
                    <a:lstStyle/>
                    <a:p>
                      <a:pPr indent="203200" lvl="0" marL="0" marR="0" rtl="0" algn="ctr">
                        <a:lnSpc>
                          <a:spcPct val="115000"/>
                        </a:lnSpc>
                        <a:spcBef>
                          <a:spcPts val="0"/>
                        </a:spcBef>
                        <a:spcAft>
                          <a:spcPts val="0"/>
                        </a:spcAft>
                        <a:buClr>
                          <a:srgbClr val="000000"/>
                        </a:buClr>
                        <a:buSzPct val="25000"/>
                        <a:buFont typeface="Arial"/>
                        <a:buNone/>
                      </a:pPr>
                      <a:r>
                        <a:rPr b="0" lang="zh-TW" sz="1100" u="none" cap="none" strike="noStrike"/>
                        <a:t>8.59</a:t>
                      </a:r>
                    </a:p>
                  </a:txBody>
                  <a:tcPr marT="91425" marB="91425" marR="91425" marL="91425">
                    <a:lnL cap="flat" cmpd="sng" w="9525">
                      <a:solidFill>
                        <a:srgbClr val="F1C232"/>
                      </a:solidFill>
                      <a:prstDash val="solid"/>
                      <a:round/>
                      <a:headEnd len="med" w="med" type="none"/>
                      <a:tailEnd len="med" w="med" type="none"/>
                    </a:lnL>
                    <a:lnR cap="flat" cmpd="sng" w="9525">
                      <a:solidFill>
                        <a:srgbClr val="F1C232"/>
                      </a:solidFill>
                      <a:prstDash val="solid"/>
                      <a:round/>
                      <a:headEnd len="med" w="med" type="none"/>
                      <a:tailEnd len="med" w="med" type="none"/>
                    </a:lnR>
                    <a:lnT cap="flat" cmpd="sng" w="9525">
                      <a:solidFill>
                        <a:srgbClr val="F1C232"/>
                      </a:solidFill>
                      <a:prstDash val="solid"/>
                      <a:round/>
                      <a:headEnd len="med" w="med" type="none"/>
                      <a:tailEnd len="med" w="med" type="none"/>
                    </a:lnT>
                    <a:lnB cap="flat" cmpd="sng" w="9525">
                      <a:solidFill>
                        <a:srgbClr val="F1C232"/>
                      </a:solidFill>
                      <a:prstDash val="solid"/>
                      <a:round/>
                      <a:headEnd len="med" w="med" type="none"/>
                      <a:tailEnd len="med" w="med" type="none"/>
                    </a:lnB>
                    <a:solidFill>
                      <a:srgbClr val="FFF2CC"/>
                    </a:solidFill>
                  </a:tcPr>
                </a:tc>
              </a:tr>
              <a:tr h="348600">
                <a:tc>
                  <a:txBody>
                    <a:bodyPr>
                      <a:noAutofit/>
                    </a:bodyPr>
                    <a:lstStyle/>
                    <a:p>
                      <a:pPr indent="0" lvl="0" marL="0" marR="0" rtl="0" algn="l">
                        <a:lnSpc>
                          <a:spcPct val="115000"/>
                        </a:lnSpc>
                        <a:spcBef>
                          <a:spcPts val="0"/>
                        </a:spcBef>
                        <a:spcAft>
                          <a:spcPts val="0"/>
                        </a:spcAft>
                        <a:buClr>
                          <a:srgbClr val="000000"/>
                        </a:buClr>
                        <a:buSzPct val="25000"/>
                        <a:buFont typeface="Arial"/>
                        <a:buNone/>
                      </a:pPr>
                      <a:r>
                        <a:rPr b="1" lang="zh-TW" sz="1100" u="none" cap="none" strike="noStrike"/>
                        <a:t>Naive</a:t>
                      </a:r>
                    </a:p>
                  </a:txBody>
                  <a:tcPr marT="91425" marB="91425" marR="91425" marL="91425">
                    <a:lnL cap="flat" cmpd="sng" w="9525">
                      <a:solidFill>
                        <a:srgbClr val="F1C232"/>
                      </a:solidFill>
                      <a:prstDash val="solid"/>
                      <a:round/>
                      <a:headEnd len="med" w="med" type="none"/>
                      <a:tailEnd len="med" w="med" type="none"/>
                    </a:lnL>
                    <a:lnR cap="flat" cmpd="sng" w="9525">
                      <a:solidFill>
                        <a:srgbClr val="F1C232"/>
                      </a:solidFill>
                      <a:prstDash val="solid"/>
                      <a:round/>
                      <a:headEnd len="med" w="med" type="none"/>
                      <a:tailEnd len="med" w="med" type="none"/>
                    </a:lnR>
                    <a:lnT cap="flat" cmpd="sng" w="9525">
                      <a:solidFill>
                        <a:srgbClr val="F1C232"/>
                      </a:solidFill>
                      <a:prstDash val="solid"/>
                      <a:round/>
                      <a:headEnd len="med" w="med" type="none"/>
                      <a:tailEnd len="med" w="med" type="none"/>
                    </a:lnT>
                    <a:lnB cap="flat" cmpd="sng" w="9525">
                      <a:solidFill>
                        <a:srgbClr val="F1C232"/>
                      </a:solidFill>
                      <a:prstDash val="solid"/>
                      <a:round/>
                      <a:headEnd len="med" w="med" type="none"/>
                      <a:tailEnd len="med" w="med" type="none"/>
                    </a:lnB>
                  </a:tcPr>
                </a:tc>
                <a:tc>
                  <a:txBody>
                    <a:bodyPr>
                      <a:noAutofit/>
                    </a:bodyPr>
                    <a:lstStyle/>
                    <a:p>
                      <a:pPr indent="203200" lvl="0" marL="0" marR="0" rtl="0" algn="ctr">
                        <a:lnSpc>
                          <a:spcPct val="115000"/>
                        </a:lnSpc>
                        <a:spcBef>
                          <a:spcPts val="0"/>
                        </a:spcBef>
                        <a:spcAft>
                          <a:spcPts val="0"/>
                        </a:spcAft>
                        <a:buClr>
                          <a:srgbClr val="000000"/>
                        </a:buClr>
                        <a:buSzPct val="25000"/>
                        <a:buFont typeface="Arial"/>
                        <a:buNone/>
                      </a:pPr>
                      <a:r>
                        <a:rPr b="0" lang="zh-TW" sz="1100" u="none" cap="none" strike="noStrike"/>
                        <a:t>32.29</a:t>
                      </a:r>
                    </a:p>
                  </a:txBody>
                  <a:tcPr marT="91425" marB="91425" marR="91425" marL="91425">
                    <a:lnL cap="flat" cmpd="sng" w="9525">
                      <a:solidFill>
                        <a:srgbClr val="F1C232"/>
                      </a:solidFill>
                      <a:prstDash val="solid"/>
                      <a:round/>
                      <a:headEnd len="med" w="med" type="none"/>
                      <a:tailEnd len="med" w="med" type="none"/>
                    </a:lnL>
                    <a:lnR cap="flat" cmpd="sng" w="9525">
                      <a:solidFill>
                        <a:srgbClr val="F1C232"/>
                      </a:solidFill>
                      <a:prstDash val="solid"/>
                      <a:round/>
                      <a:headEnd len="med" w="med" type="none"/>
                      <a:tailEnd len="med" w="med" type="none"/>
                    </a:lnR>
                    <a:lnT cap="flat" cmpd="sng" w="9525">
                      <a:solidFill>
                        <a:srgbClr val="F1C232"/>
                      </a:solidFill>
                      <a:prstDash val="solid"/>
                      <a:round/>
                      <a:headEnd len="med" w="med" type="none"/>
                      <a:tailEnd len="med" w="med" type="none"/>
                    </a:lnT>
                    <a:lnB cap="flat" cmpd="sng" w="9525">
                      <a:solidFill>
                        <a:srgbClr val="F1C232"/>
                      </a:solidFill>
                      <a:prstDash val="solid"/>
                      <a:round/>
                      <a:headEnd len="med" w="med" type="none"/>
                      <a:tailEnd len="med" w="med" type="none"/>
                    </a:lnB>
                  </a:tcPr>
                </a:tc>
                <a:tc>
                  <a:txBody>
                    <a:bodyPr>
                      <a:noAutofit/>
                    </a:bodyPr>
                    <a:lstStyle/>
                    <a:p>
                      <a:pPr indent="203200" lvl="0" marL="0" marR="0" rtl="0" algn="ctr">
                        <a:lnSpc>
                          <a:spcPct val="115000"/>
                        </a:lnSpc>
                        <a:spcBef>
                          <a:spcPts val="0"/>
                        </a:spcBef>
                        <a:spcAft>
                          <a:spcPts val="0"/>
                        </a:spcAft>
                        <a:buClr>
                          <a:srgbClr val="000000"/>
                        </a:buClr>
                        <a:buSzPct val="25000"/>
                        <a:buFont typeface="Arial"/>
                        <a:buNone/>
                      </a:pPr>
                      <a:r>
                        <a:rPr b="0" lang="zh-TW" sz="1100" u="none" cap="none" strike="noStrike"/>
                        <a:t>9.74</a:t>
                      </a:r>
                    </a:p>
                  </a:txBody>
                  <a:tcPr marT="91425" marB="91425" marR="91425" marL="91425">
                    <a:lnL cap="flat" cmpd="sng" w="9525">
                      <a:solidFill>
                        <a:srgbClr val="F1C232"/>
                      </a:solidFill>
                      <a:prstDash val="solid"/>
                      <a:round/>
                      <a:headEnd len="med" w="med" type="none"/>
                      <a:tailEnd len="med" w="med" type="none"/>
                    </a:lnL>
                    <a:lnR cap="flat" cmpd="sng" w="9525">
                      <a:solidFill>
                        <a:srgbClr val="F1C232"/>
                      </a:solidFill>
                      <a:prstDash val="solid"/>
                      <a:round/>
                      <a:headEnd len="med" w="med" type="none"/>
                      <a:tailEnd len="med" w="med" type="none"/>
                    </a:lnR>
                    <a:lnT cap="flat" cmpd="sng" w="9525">
                      <a:solidFill>
                        <a:srgbClr val="F1C232"/>
                      </a:solidFill>
                      <a:prstDash val="solid"/>
                      <a:round/>
                      <a:headEnd len="med" w="med" type="none"/>
                      <a:tailEnd len="med" w="med" type="none"/>
                    </a:lnT>
                    <a:lnB cap="flat" cmpd="sng" w="9525">
                      <a:solidFill>
                        <a:srgbClr val="F1C232"/>
                      </a:solidFill>
                      <a:prstDash val="solid"/>
                      <a:round/>
                      <a:headEnd len="med" w="med" type="none"/>
                      <a:tailEnd len="med" w="med" type="none"/>
                    </a:lnB>
                  </a:tcPr>
                </a:tc>
              </a:tr>
            </a:tbl>
          </a:graphicData>
        </a:graphic>
      </p:graphicFrame>
      <p:pic>
        <p:nvPicPr>
          <p:cNvPr id="690" name="Shape 690"/>
          <p:cNvPicPr preferRelativeResize="0"/>
          <p:nvPr/>
        </p:nvPicPr>
        <p:blipFill rotWithShape="1">
          <a:blip r:embed="rId4">
            <a:alphaModFix/>
          </a:blip>
          <a:srcRect b="93585" l="0" r="75249" t="0"/>
          <a:stretch/>
        </p:blipFill>
        <p:spPr>
          <a:xfrm>
            <a:off x="196550" y="1181899"/>
            <a:ext cx="1897550" cy="284550"/>
          </a:xfrm>
          <a:prstGeom prst="rect">
            <a:avLst/>
          </a:prstGeom>
          <a:noFill/>
          <a:ln>
            <a:noFill/>
          </a:ln>
        </p:spPr>
      </p:pic>
      <p:sp>
        <p:nvSpPr>
          <p:cNvPr id="691" name="Shape 691"/>
          <p:cNvSpPr/>
          <p:nvPr/>
        </p:nvSpPr>
        <p:spPr>
          <a:xfrm>
            <a:off x="6058675" y="2463800"/>
            <a:ext cx="3005100" cy="364067"/>
          </a:xfrm>
          <a:prstGeom prst="rect">
            <a:avLst/>
          </a:prstGeom>
          <a:noFill/>
          <a:ln cap="flat" cmpd="sng" w="76200">
            <a:solidFill>
              <a:srgbClr val="0000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92" name="Shape 692"/>
          <p:cNvSpPr/>
          <p:nvPr/>
        </p:nvSpPr>
        <p:spPr>
          <a:xfrm>
            <a:off x="6058675" y="640247"/>
            <a:ext cx="3005100" cy="393299"/>
          </a:xfrm>
          <a:prstGeom prst="rect">
            <a:avLst/>
          </a:prstGeom>
          <a:noFill/>
          <a:ln cap="flat" cmpd="sng" w="76200">
            <a:solidFill>
              <a:srgbClr val="0000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693" name="Shape 693"/>
          <p:cNvPicPr preferRelativeResize="0"/>
          <p:nvPr/>
        </p:nvPicPr>
        <p:blipFill rotWithShape="1">
          <a:blip r:embed="rId5">
            <a:alphaModFix/>
          </a:blip>
          <a:srcRect b="25527" l="0" r="0" t="33801"/>
          <a:stretch/>
        </p:blipFill>
        <p:spPr>
          <a:xfrm rot="10800000">
            <a:off x="4467229" y="405451"/>
            <a:ext cx="1158974" cy="498148"/>
          </a:xfrm>
          <a:prstGeom prst="rect">
            <a:avLst/>
          </a:prstGeom>
          <a:noFill/>
          <a:ln>
            <a:noFill/>
          </a:ln>
        </p:spPr>
      </p:pic>
      <p:cxnSp>
        <p:nvCxnSpPr>
          <p:cNvPr id="694" name="Shape 694"/>
          <p:cNvCxnSpPr/>
          <p:nvPr/>
        </p:nvCxnSpPr>
        <p:spPr>
          <a:xfrm>
            <a:off x="4745073" y="76913"/>
            <a:ext cx="0" cy="361199"/>
          </a:xfrm>
          <a:prstGeom prst="straightConnector1">
            <a:avLst/>
          </a:prstGeom>
          <a:noFill/>
          <a:ln cap="flat" cmpd="sng" w="28575">
            <a:solidFill>
              <a:srgbClr val="FF0000"/>
            </a:solidFill>
            <a:prstDash val="solid"/>
            <a:round/>
            <a:headEnd len="med" w="med" type="none"/>
            <a:tailEnd len="lg" w="lg" type="triangle"/>
          </a:ln>
        </p:spPr>
      </p:cxnSp>
      <p:sp>
        <p:nvSpPr>
          <p:cNvPr id="695" name="Shape 695"/>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zh-TW" sz="1400" u="none" cap="none" strike="noStrike">
                <a:solidFill>
                  <a:srgbClr val="000000"/>
                </a:solidFill>
                <a:latin typeface="Arial"/>
                <a:ea typeface="Arial"/>
                <a:cs typeface="Arial"/>
                <a:sym typeface="Arial"/>
              </a:rPr>
              <a:t>‹#›</a:t>
            </a:fld>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94"/>
                                        </p:tgtEl>
                                        <p:attrNameLst>
                                          <p:attrName>style.visibility</p:attrName>
                                        </p:attrNameLst>
                                      </p:cBhvr>
                                      <p:to>
                                        <p:strVal val="visible"/>
                                      </p:to>
                                    </p:set>
                                    <p:animEffect filter="fade" transition="in">
                                      <p:cBhvr>
                                        <p:cTn dur="500"/>
                                        <p:tgtEl>
                                          <p:spTgt spid="69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89"/>
                                        </p:tgtEl>
                                        <p:attrNameLst>
                                          <p:attrName>style.visibility</p:attrName>
                                        </p:attrNameLst>
                                      </p:cBhvr>
                                      <p:to>
                                        <p:strVal val="visible"/>
                                      </p:to>
                                    </p:set>
                                    <p:animEffect filter="fade" transition="in">
                                      <p:cBhvr>
                                        <p:cTn dur="500"/>
                                        <p:tgtEl>
                                          <p:spTgt spid="6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1"/>
                                        </p:tgtEl>
                                        <p:attrNameLst>
                                          <p:attrName>style.visibility</p:attrName>
                                        </p:attrNameLst>
                                      </p:cBhvr>
                                      <p:to>
                                        <p:strVal val="visible"/>
                                      </p:to>
                                    </p:set>
                                    <p:animEffect filter="fade" transition="in">
                                      <p:cBhvr>
                                        <p:cTn dur="1000"/>
                                        <p:tgtEl>
                                          <p:spTgt spid="6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2"/>
                                        </p:tgtEl>
                                        <p:attrNameLst>
                                          <p:attrName>style.visibility</p:attrName>
                                        </p:attrNameLst>
                                      </p:cBhvr>
                                      <p:to>
                                        <p:strVal val="visible"/>
                                      </p:to>
                                    </p:set>
                                    <p:animEffect filter="fade" transition="in">
                                      <p:cBhvr>
                                        <p:cTn dur="1000"/>
                                        <p:tgtEl>
                                          <p:spTgt spid="6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9" name="Shape 699"/>
        <p:cNvGrpSpPr/>
        <p:nvPr/>
      </p:nvGrpSpPr>
      <p:grpSpPr>
        <a:xfrm>
          <a:off x="0" y="0"/>
          <a:ext cx="0" cy="0"/>
          <a:chOff x="0" y="0"/>
          <a:chExt cx="0" cy="0"/>
        </a:xfrm>
      </p:grpSpPr>
      <p:sp>
        <p:nvSpPr>
          <p:cNvPr id="700" name="Shape 700"/>
          <p:cNvSpPr/>
          <p:nvPr/>
        </p:nvSpPr>
        <p:spPr>
          <a:xfrm>
            <a:off x="1883372" y="-1340454"/>
            <a:ext cx="8492142" cy="8492142"/>
          </a:xfrm>
          <a:prstGeom prst="ellipse">
            <a:avLst/>
          </a:prstGeom>
          <a:solidFill>
            <a:srgbClr val="F9CD6B"/>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pic>
        <p:nvPicPr>
          <p:cNvPr id="701" name="Shape 701"/>
          <p:cNvPicPr preferRelativeResize="0"/>
          <p:nvPr/>
        </p:nvPicPr>
        <p:blipFill rotWithShape="1">
          <a:blip r:embed="rId3">
            <a:alphaModFix/>
          </a:blip>
          <a:srcRect b="0" l="0" r="0" t="0"/>
          <a:stretch/>
        </p:blipFill>
        <p:spPr>
          <a:xfrm>
            <a:off x="3619201" y="83463"/>
            <a:ext cx="2907561" cy="1724000"/>
          </a:xfrm>
          <a:prstGeom prst="rect">
            <a:avLst/>
          </a:prstGeom>
          <a:noFill/>
          <a:ln>
            <a:noFill/>
          </a:ln>
        </p:spPr>
      </p:pic>
      <p:sp>
        <p:nvSpPr>
          <p:cNvPr id="702" name="Shape 702"/>
          <p:cNvSpPr txBox="1"/>
          <p:nvPr>
            <p:ph type="title"/>
          </p:nvPr>
        </p:nvSpPr>
        <p:spPr>
          <a:xfrm>
            <a:off x="393910" y="644079"/>
            <a:ext cx="1148799" cy="3665546"/>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1" i="0" lang="zh-TW" sz="6600" u="none" cap="none" strike="noStrike">
                <a:solidFill>
                  <a:srgbClr val="EF8600"/>
                </a:solidFill>
                <a:latin typeface="Arial"/>
                <a:ea typeface="Arial"/>
                <a:cs typeface="Arial"/>
                <a:sym typeface="Arial"/>
              </a:rPr>
              <a:t>模型比較</a:t>
            </a:r>
          </a:p>
        </p:txBody>
      </p:sp>
      <p:graphicFrame>
        <p:nvGraphicFramePr>
          <p:cNvPr id="703" name="Shape 703"/>
          <p:cNvGraphicFramePr/>
          <p:nvPr/>
        </p:nvGraphicFramePr>
        <p:xfrm>
          <a:off x="3089116" y="3338551"/>
          <a:ext cx="3000000" cy="3000000"/>
        </p:xfrm>
        <a:graphic>
          <a:graphicData uri="http://schemas.openxmlformats.org/drawingml/2006/table">
            <a:tbl>
              <a:tblPr>
                <a:noFill/>
                <a:tableStyleId>{A629504A-798D-41F8-96DE-A6FC86D6A80E}</a:tableStyleId>
              </a:tblPr>
              <a:tblGrid>
                <a:gridCol w="1737675"/>
                <a:gridCol w="1737675"/>
                <a:gridCol w="1737675"/>
              </a:tblGrid>
              <a:tr h="381725">
                <a:tc>
                  <a:txBody>
                    <a:bodyPr>
                      <a:noAutofit/>
                    </a:bodyPr>
                    <a:lstStyle/>
                    <a:p>
                      <a:pPr indent="0" lvl="0" marL="0" marR="0" rtl="0" algn="l">
                        <a:lnSpc>
                          <a:spcPct val="100000"/>
                        </a:lnSpc>
                        <a:spcBef>
                          <a:spcPts val="0"/>
                        </a:spcBef>
                        <a:spcAft>
                          <a:spcPts val="0"/>
                        </a:spcAft>
                        <a:buClr>
                          <a:srgbClr val="000000"/>
                        </a:buClr>
                        <a:buSzPct val="25000"/>
                        <a:buFont typeface="Arial"/>
                        <a:buNone/>
                      </a:pPr>
                      <a:r>
                        <a:t/>
                      </a:r>
                      <a:endParaRPr b="1" sz="1400" u="none" cap="none" strike="noStrike"/>
                    </a:p>
                  </a:txBody>
                  <a:tcPr marT="91425" marB="91425" marR="91425" marL="91425">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latin typeface="Arial"/>
                          <a:ea typeface="Arial"/>
                          <a:cs typeface="Arial"/>
                          <a:sym typeface="Arial"/>
                        </a:rPr>
                        <a:t>預測場內車數</a:t>
                      </a:r>
                    </a:p>
                  </a:txBody>
                  <a:tcPr marT="91425" marB="91425" marR="91425" marL="91425">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latin typeface="Arial"/>
                          <a:ea typeface="Arial"/>
                          <a:cs typeface="Arial"/>
                          <a:sym typeface="Arial"/>
                        </a:rPr>
                        <a:t>預測等待時間</a:t>
                      </a:r>
                    </a:p>
                  </a:txBody>
                  <a:tcPr marT="91425" marB="91425" marR="91425" marL="91425">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r>
              <a:tr h="381725">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latin typeface="Arial"/>
                          <a:ea typeface="Arial"/>
                          <a:cs typeface="Arial"/>
                          <a:sym typeface="Arial"/>
                        </a:rPr>
                        <a:t>內湖站</a:t>
                      </a:r>
                    </a:p>
                  </a:txBody>
                  <a:tcPr marT="91425" marB="91425" marR="91425" marL="91425">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rgbClr val="0070C0"/>
                        </a:buClr>
                        <a:buSzPct val="25000"/>
                        <a:buFont typeface="Arial"/>
                        <a:buNone/>
                      </a:pPr>
                      <a:r>
                        <a:rPr b="1" lang="zh-TW" sz="1400" u="none" cap="none" strike="noStrike">
                          <a:solidFill>
                            <a:srgbClr val="0070C0"/>
                          </a:solidFill>
                        </a:rPr>
                        <a:t>Linear regression </a:t>
                      </a:r>
                    </a:p>
                  </a:txBody>
                  <a:tcPr marT="91425" marB="91425" marR="91425" marL="91425">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rgbClr val="0000FF"/>
                        </a:buClr>
                        <a:buSzPct val="25000"/>
                        <a:buFont typeface="Arial"/>
                        <a:buNone/>
                      </a:pPr>
                      <a:r>
                        <a:rPr b="1" lang="zh-TW" sz="1400" u="none" cap="none" strike="noStrike">
                          <a:solidFill>
                            <a:srgbClr val="0000FF"/>
                          </a:solidFill>
                        </a:rPr>
                        <a:t>SVM</a:t>
                      </a:r>
                    </a:p>
                  </a:txBody>
                  <a:tcPr marT="91425" marB="91425" marR="91425" marL="91425">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r>
              <a:tr h="350850">
                <a:tc>
                  <a:txBody>
                    <a:bodyPr>
                      <a:noAutofit/>
                    </a:bodyPr>
                    <a:lstStyle/>
                    <a:p>
                      <a:pPr indent="0" lvl="0" marL="0" marR="0" rtl="0" algn="l">
                        <a:lnSpc>
                          <a:spcPct val="100000"/>
                        </a:lnSpc>
                        <a:spcBef>
                          <a:spcPts val="0"/>
                        </a:spcBef>
                        <a:spcAft>
                          <a:spcPts val="0"/>
                        </a:spcAft>
                        <a:buClr>
                          <a:schemeClr val="dk1"/>
                        </a:buClr>
                        <a:buSzPct val="25000"/>
                        <a:buFont typeface="Arial"/>
                        <a:buNone/>
                      </a:pPr>
                      <a:r>
                        <a:rPr b="1" lang="zh-TW" sz="1400" u="none" cap="none" strike="noStrike">
                          <a:latin typeface="Arial"/>
                          <a:ea typeface="Arial"/>
                          <a:cs typeface="Arial"/>
                          <a:sym typeface="Arial"/>
                        </a:rPr>
                        <a:t>新士林夜市站</a:t>
                      </a:r>
                    </a:p>
                  </a:txBody>
                  <a:tcPr marT="91425" marB="91425" marR="91425" marL="91425">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1" lang="zh-TW" sz="1400" u="none" cap="none" strike="noStrike">
                          <a:solidFill>
                            <a:srgbClr val="0070C0"/>
                          </a:solidFill>
                        </a:rPr>
                        <a:t>Linear regression</a:t>
                      </a:r>
                    </a:p>
                  </a:txBody>
                  <a:tcPr marT="91425" marB="91425" marR="91425" marL="91425">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1" lang="zh-TW" sz="1400" u="none" cap="none" strike="noStrike"/>
                        <a:t>Smoothing</a:t>
                      </a:r>
                    </a:p>
                  </a:txBody>
                  <a:tcPr marT="91425" marB="91425" marR="91425" marL="91425">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r>
              <a:tr h="350850">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zh-TW" sz="1400" u="none" cap="none" strike="noStrike">
                          <a:latin typeface="Arial"/>
                          <a:ea typeface="Arial"/>
                          <a:cs typeface="Arial"/>
                          <a:sym typeface="Arial"/>
                        </a:rPr>
                        <a:t>故宮站</a:t>
                      </a:r>
                    </a:p>
                  </a:txBody>
                  <a:tcPr marT="91425" marB="91425" marR="91425" marL="91425">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1" lang="zh-TW" sz="1400" u="none" cap="none" strike="noStrike"/>
                        <a:t>Naive</a:t>
                      </a:r>
                    </a:p>
                  </a:txBody>
                  <a:tcPr marT="91425" marB="91425" marR="91425" marL="91425">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1" lang="zh-TW" sz="1400" u="none" cap="none" strike="noStrike">
                          <a:solidFill>
                            <a:srgbClr val="0000FF"/>
                          </a:solidFill>
                        </a:rPr>
                        <a:t>SVM</a:t>
                      </a:r>
                    </a:p>
                  </a:txBody>
                  <a:tcPr marT="91425" marB="91425" marR="91425" marL="91425">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r>
            </a:tbl>
          </a:graphicData>
        </a:graphic>
      </p:graphicFrame>
      <p:sp>
        <p:nvSpPr>
          <p:cNvPr id="704" name="Shape 704"/>
          <p:cNvSpPr/>
          <p:nvPr/>
        </p:nvSpPr>
        <p:spPr>
          <a:xfrm rot="5400000">
            <a:off x="5635488" y="2579255"/>
            <a:ext cx="596900" cy="781322"/>
          </a:xfrm>
          <a:prstGeom prst="rightArrow">
            <a:avLst>
              <a:gd fmla="val 50000" name="adj1"/>
              <a:gd fmla="val 50000" name="adj2"/>
            </a:avLst>
          </a:prstGeom>
          <a:solidFill>
            <a:srgbClr val="9F590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05" name="Shape 705"/>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zh-TW" sz="1400" u="none" cap="none" strike="noStrike">
                <a:solidFill>
                  <a:srgbClr val="000000"/>
                </a:solidFill>
                <a:latin typeface="Arial"/>
                <a:ea typeface="Arial"/>
                <a:cs typeface="Arial"/>
                <a:sym typeface="Arial"/>
              </a:rPr>
              <a:t>‹#›</a:t>
            </a:fld>
          </a:p>
        </p:txBody>
      </p:sp>
      <p:pic>
        <p:nvPicPr>
          <p:cNvPr id="706" name="Shape 706"/>
          <p:cNvPicPr preferRelativeResize="0"/>
          <p:nvPr/>
        </p:nvPicPr>
        <p:blipFill rotWithShape="1">
          <a:blip r:embed="rId4">
            <a:alphaModFix/>
          </a:blip>
          <a:srcRect b="0" l="0" r="0" t="0"/>
          <a:stretch/>
        </p:blipFill>
        <p:spPr>
          <a:xfrm>
            <a:off x="4300526" y="459906"/>
            <a:ext cx="2934583" cy="1729403"/>
          </a:xfrm>
          <a:prstGeom prst="rect">
            <a:avLst/>
          </a:prstGeom>
          <a:noFill/>
          <a:ln>
            <a:noFill/>
          </a:ln>
        </p:spPr>
      </p:pic>
      <p:pic>
        <p:nvPicPr>
          <p:cNvPr id="707" name="Shape 707"/>
          <p:cNvPicPr preferRelativeResize="0"/>
          <p:nvPr/>
        </p:nvPicPr>
        <p:blipFill rotWithShape="1">
          <a:blip r:embed="rId5">
            <a:alphaModFix/>
          </a:blip>
          <a:srcRect b="0" l="0" r="0" t="0"/>
          <a:stretch/>
        </p:blipFill>
        <p:spPr>
          <a:xfrm>
            <a:off x="5543278" y="841753"/>
            <a:ext cx="2929178" cy="1724000"/>
          </a:xfrm>
          <a:prstGeom prst="rect">
            <a:avLst/>
          </a:prstGeom>
          <a:noFill/>
          <a:ln>
            <a:noFill/>
          </a:ln>
        </p:spPr>
      </p:pic>
      <p:grpSp>
        <p:nvGrpSpPr>
          <p:cNvPr id="708" name="Shape 708"/>
          <p:cNvGrpSpPr/>
          <p:nvPr/>
        </p:nvGrpSpPr>
        <p:grpSpPr>
          <a:xfrm>
            <a:off x="0" y="-186274"/>
            <a:ext cx="9143992" cy="5326254"/>
            <a:chOff x="0" y="0"/>
            <a:chExt cx="9143992" cy="5326254"/>
          </a:xfrm>
        </p:grpSpPr>
        <p:grpSp>
          <p:nvGrpSpPr>
            <p:cNvPr id="709" name="Shape 709"/>
            <p:cNvGrpSpPr/>
            <p:nvPr/>
          </p:nvGrpSpPr>
          <p:grpSpPr>
            <a:xfrm>
              <a:off x="0" y="0"/>
              <a:ext cx="9143992" cy="5326254"/>
              <a:chOff x="0" y="-1"/>
              <a:chExt cx="9115733" cy="5326254"/>
            </a:xfrm>
          </p:grpSpPr>
          <p:sp>
            <p:nvSpPr>
              <p:cNvPr id="710" name="Shape 710"/>
              <p:cNvSpPr/>
              <p:nvPr/>
            </p:nvSpPr>
            <p:spPr>
              <a:xfrm>
                <a:off x="0" y="-1"/>
                <a:ext cx="9115500" cy="1955873"/>
              </a:xfrm>
              <a:prstGeom prst="rect">
                <a:avLst/>
              </a:prstGeom>
              <a:solidFill>
                <a:srgbClr val="000000">
                  <a:alpha val="80000"/>
                </a:srgb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711" name="Shape 711"/>
              <p:cNvSpPr/>
              <p:nvPr/>
            </p:nvSpPr>
            <p:spPr>
              <a:xfrm>
                <a:off x="0" y="5019325"/>
                <a:ext cx="9115500" cy="306927"/>
              </a:xfrm>
              <a:prstGeom prst="rect">
                <a:avLst/>
              </a:prstGeom>
              <a:solidFill>
                <a:srgbClr val="000000">
                  <a:alpha val="80000"/>
                </a:srgb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712" name="Shape 712"/>
              <p:cNvSpPr/>
              <p:nvPr/>
            </p:nvSpPr>
            <p:spPr>
              <a:xfrm>
                <a:off x="0" y="1955873"/>
                <a:ext cx="3098461" cy="3063451"/>
              </a:xfrm>
              <a:prstGeom prst="rect">
                <a:avLst/>
              </a:prstGeom>
              <a:solidFill>
                <a:srgbClr val="000000">
                  <a:alpha val="80000"/>
                </a:srgb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713" name="Shape 713"/>
              <p:cNvSpPr/>
              <p:nvPr/>
            </p:nvSpPr>
            <p:spPr>
              <a:xfrm>
                <a:off x="8280132" y="1955873"/>
                <a:ext cx="835601" cy="3063452"/>
              </a:xfrm>
              <a:prstGeom prst="rect">
                <a:avLst/>
              </a:prstGeom>
              <a:solidFill>
                <a:srgbClr val="000000">
                  <a:alpha val="80000"/>
                </a:srgb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grpSp>
        <p:sp>
          <p:nvSpPr>
            <p:cNvPr id="714" name="Shape 714"/>
            <p:cNvSpPr/>
            <p:nvPr/>
          </p:nvSpPr>
          <p:spPr>
            <a:xfrm>
              <a:off x="3108300" y="1955875"/>
              <a:ext cx="5197499" cy="1542535"/>
            </a:xfrm>
            <a:prstGeom prst="rect">
              <a:avLst/>
            </a:prstGeom>
            <a:solidFill>
              <a:srgbClr val="000000">
                <a:alpha val="80000"/>
              </a:srgb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grpSp>
      <p:sp>
        <p:nvSpPr>
          <p:cNvPr id="715" name="Shape 715"/>
          <p:cNvSpPr txBox="1"/>
          <p:nvPr/>
        </p:nvSpPr>
        <p:spPr>
          <a:xfrm>
            <a:off x="2380147" y="648327"/>
            <a:ext cx="6775340" cy="2280587"/>
          </a:xfrm>
          <a:prstGeom prst="rect">
            <a:avLst/>
          </a:prstGeom>
          <a:noFill/>
          <a:ln>
            <a:noFill/>
          </a:ln>
        </p:spPr>
        <p:txBody>
          <a:bodyPr anchorCtr="0" anchor="t" bIns="91425" lIns="91425" rIns="91425" tIns="91425">
            <a:noAutofit/>
          </a:bodyPr>
          <a:lstStyle/>
          <a:p>
            <a:pPr indent="-228600" lvl="0" marL="457200" marR="0" rtl="0" algn="l">
              <a:lnSpc>
                <a:spcPct val="100000"/>
              </a:lnSpc>
              <a:spcBef>
                <a:spcPts val="0"/>
              </a:spcBef>
              <a:spcAft>
                <a:spcPts val="0"/>
              </a:spcAft>
              <a:buClr>
                <a:srgbClr val="FFFF00"/>
              </a:buClr>
              <a:buSzPct val="100000"/>
              <a:buFont typeface="Arial"/>
              <a:buChar char="●"/>
            </a:pPr>
            <a:r>
              <a:rPr b="1" i="0" lang="zh-TW" sz="2800" u="none" cap="none" strike="noStrike">
                <a:solidFill>
                  <a:srgbClr val="FFFF00"/>
                </a:solidFill>
                <a:latin typeface="Arial"/>
                <a:ea typeface="Arial"/>
                <a:cs typeface="Arial"/>
                <a:sym typeface="Arial"/>
              </a:rPr>
              <a:t>Regression在預測場內車數表現好</a:t>
            </a:r>
          </a:p>
          <a:p>
            <a:pPr indent="-228600" lvl="0" marL="457200" marR="0" rtl="0" algn="l">
              <a:lnSpc>
                <a:spcPct val="100000"/>
              </a:lnSpc>
              <a:spcBef>
                <a:spcPts val="0"/>
              </a:spcBef>
              <a:spcAft>
                <a:spcPts val="0"/>
              </a:spcAft>
              <a:buClr>
                <a:srgbClr val="FFFF00"/>
              </a:buClr>
              <a:buSzPct val="100000"/>
              <a:buFont typeface="Arial"/>
              <a:buChar char="●"/>
            </a:pPr>
            <a:r>
              <a:rPr b="1" i="0" lang="zh-TW" sz="2800" u="none" cap="none" strike="noStrike">
                <a:solidFill>
                  <a:srgbClr val="FFFF00"/>
                </a:solidFill>
                <a:latin typeface="Arial"/>
                <a:ea typeface="Arial"/>
                <a:cs typeface="Arial"/>
                <a:sym typeface="Arial"/>
              </a:rPr>
              <a:t>NN表現不佳影響Ensemble </a:t>
            </a:r>
          </a:p>
          <a:p>
            <a:pPr indent="-228600" lvl="0" marL="457200" marR="0" rtl="0" algn="l">
              <a:lnSpc>
                <a:spcPct val="100000"/>
              </a:lnSpc>
              <a:spcBef>
                <a:spcPts val="0"/>
              </a:spcBef>
              <a:spcAft>
                <a:spcPts val="0"/>
              </a:spcAft>
              <a:buClr>
                <a:srgbClr val="FFFF00"/>
              </a:buClr>
              <a:buSzPct val="100000"/>
              <a:buFont typeface="Arial"/>
              <a:buChar char="●"/>
            </a:pPr>
            <a:r>
              <a:rPr b="1" i="0" lang="zh-TW" sz="2800" u="none" cap="none" strike="noStrike">
                <a:solidFill>
                  <a:srgbClr val="FFFF00"/>
                </a:solidFill>
                <a:latin typeface="Arial"/>
                <a:ea typeface="Arial"/>
                <a:cs typeface="Arial"/>
                <a:sym typeface="Arial"/>
              </a:rPr>
              <a:t>SVM在預測等待時間表現好，</a:t>
            </a:r>
            <a:br>
              <a:rPr b="1" i="0" lang="zh-TW" sz="2800" u="none" cap="none" strike="noStrike">
                <a:solidFill>
                  <a:srgbClr val="FFFF00"/>
                </a:solidFill>
                <a:latin typeface="Arial"/>
                <a:ea typeface="Arial"/>
                <a:cs typeface="Arial"/>
                <a:sym typeface="Arial"/>
              </a:rPr>
            </a:br>
            <a:r>
              <a:rPr b="1" i="0" lang="zh-TW" sz="2800" u="none" cap="none" strike="noStrike">
                <a:solidFill>
                  <a:srgbClr val="FFFF00"/>
                </a:solidFill>
                <a:latin typeface="Arial"/>
                <a:ea typeface="Arial"/>
                <a:cs typeface="Arial"/>
                <a:sym typeface="Arial"/>
              </a:rPr>
              <a:t>但訓練模型時間過長</a:t>
            </a:r>
          </a:p>
          <a:p>
            <a:pPr indent="-228600" lvl="0" marL="457200" marR="0" rtl="0" algn="l">
              <a:lnSpc>
                <a:spcPct val="100000"/>
              </a:lnSpc>
              <a:spcBef>
                <a:spcPts val="0"/>
              </a:spcBef>
              <a:spcAft>
                <a:spcPts val="0"/>
              </a:spcAft>
              <a:buClr>
                <a:srgbClr val="FFFF00"/>
              </a:buClr>
              <a:buSzPct val="100000"/>
              <a:buFont typeface="Arial"/>
              <a:buChar char="●"/>
            </a:pPr>
            <a:r>
              <a:rPr b="1" i="0" lang="zh-TW" sz="2800" u="none" cap="none" strike="noStrike">
                <a:solidFill>
                  <a:srgbClr val="FFFF00"/>
                </a:solidFill>
                <a:latin typeface="Arial"/>
                <a:ea typeface="Arial"/>
                <a:cs typeface="Arial"/>
                <a:sym typeface="Arial"/>
              </a:rPr>
              <a:t>實務上可用Naive</a:t>
            </a: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8"/>
                                        </p:tgtEl>
                                        <p:attrNameLst>
                                          <p:attrName>style.visibility</p:attrName>
                                        </p:attrNameLst>
                                      </p:cBhvr>
                                      <p:to>
                                        <p:strVal val="visible"/>
                                      </p:to>
                                    </p:set>
                                    <p:animEffect filter="fade" transition="in">
                                      <p:cBhvr>
                                        <p:cTn dur="1000"/>
                                        <p:tgtEl>
                                          <p:spTgt spid="70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15"/>
                                        </p:tgtEl>
                                        <p:attrNameLst>
                                          <p:attrName>style.visibility</p:attrName>
                                        </p:attrNameLst>
                                      </p:cBhvr>
                                      <p:to>
                                        <p:strVal val="visible"/>
                                      </p:to>
                                    </p:set>
                                    <p:animEffect filter="fade" transition="in">
                                      <p:cBhvr>
                                        <p:cTn dur="500"/>
                                        <p:tgtEl>
                                          <p:spTgt spid="7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2" name="Shape 242"/>
        <p:cNvGrpSpPr/>
        <p:nvPr/>
      </p:nvGrpSpPr>
      <p:grpSpPr>
        <a:xfrm>
          <a:off x="0" y="0"/>
          <a:ext cx="0" cy="0"/>
          <a:chOff x="0" y="0"/>
          <a:chExt cx="0" cy="0"/>
        </a:xfrm>
      </p:grpSpPr>
      <p:pic>
        <p:nvPicPr>
          <p:cNvPr id="243" name="Shape 243"/>
          <p:cNvPicPr preferRelativeResize="0"/>
          <p:nvPr/>
        </p:nvPicPr>
        <p:blipFill rotWithShape="1">
          <a:blip r:embed="rId3">
            <a:alphaModFix/>
          </a:blip>
          <a:srcRect b="8474" l="0" r="0" t="37123"/>
          <a:stretch/>
        </p:blipFill>
        <p:spPr>
          <a:xfrm>
            <a:off x="152400" y="2548624"/>
            <a:ext cx="8839201" cy="2549875"/>
          </a:xfrm>
          <a:prstGeom prst="rect">
            <a:avLst/>
          </a:prstGeom>
          <a:noFill/>
          <a:ln>
            <a:noFill/>
          </a:ln>
        </p:spPr>
      </p:pic>
      <p:sp>
        <p:nvSpPr>
          <p:cNvPr id="244" name="Shape 244"/>
          <p:cNvSpPr txBox="1"/>
          <p:nvPr/>
        </p:nvSpPr>
        <p:spPr>
          <a:xfrm>
            <a:off x="152400" y="355025"/>
            <a:ext cx="8991600" cy="21936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80000"/>
              </a:buClr>
              <a:buSzPct val="25000"/>
              <a:buFont typeface="Arial"/>
              <a:buNone/>
            </a:pPr>
            <a:r>
              <a:rPr b="1" i="0" lang="zh-TW" sz="9600" u="none" cap="none" strike="noStrike">
                <a:solidFill>
                  <a:srgbClr val="980000"/>
                </a:solidFill>
                <a:latin typeface="Arial"/>
                <a:ea typeface="Arial"/>
                <a:cs typeface="Arial"/>
                <a:sym typeface="Arial"/>
              </a:rPr>
              <a:t>掌握空間與時間</a:t>
            </a: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500"/>
                                        <p:tgtEl>
                                          <p:spTgt spid="2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9" name="Shape 719"/>
        <p:cNvGrpSpPr/>
        <p:nvPr/>
      </p:nvGrpSpPr>
      <p:grpSpPr>
        <a:xfrm>
          <a:off x="0" y="0"/>
          <a:ext cx="0" cy="0"/>
          <a:chOff x="0" y="0"/>
          <a:chExt cx="0" cy="0"/>
        </a:xfrm>
      </p:grpSpPr>
      <p:sp>
        <p:nvSpPr>
          <p:cNvPr id="720" name="Shape 720"/>
          <p:cNvSpPr/>
          <p:nvPr/>
        </p:nvSpPr>
        <p:spPr>
          <a:xfrm>
            <a:off x="44992" y="4013198"/>
            <a:ext cx="1019174" cy="1019174"/>
          </a:xfrm>
          <a:prstGeom prst="ellipse">
            <a:avLst/>
          </a:prstGeom>
          <a:solidFill>
            <a:srgbClr val="FFC0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21" name="Shape 721"/>
          <p:cNvSpPr/>
          <p:nvPr/>
        </p:nvSpPr>
        <p:spPr>
          <a:xfrm>
            <a:off x="6305026" y="1912771"/>
            <a:ext cx="1019174" cy="1019174"/>
          </a:xfrm>
          <a:prstGeom prst="ellipse">
            <a:avLst/>
          </a:prstGeom>
          <a:solidFill>
            <a:srgbClr val="FF8F8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22" name="Shape 722"/>
          <p:cNvSpPr/>
          <p:nvPr/>
        </p:nvSpPr>
        <p:spPr>
          <a:xfrm>
            <a:off x="6633107" y="3632994"/>
            <a:ext cx="1019174" cy="1019174"/>
          </a:xfrm>
          <a:prstGeom prst="ellipse">
            <a:avLst/>
          </a:prstGeom>
          <a:solidFill>
            <a:srgbClr val="80AEF8"/>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23" name="Shape 723"/>
          <p:cNvSpPr/>
          <p:nvPr/>
        </p:nvSpPr>
        <p:spPr>
          <a:xfrm>
            <a:off x="5263269" y="3832662"/>
            <a:ext cx="875050" cy="875050"/>
          </a:xfrm>
          <a:prstGeom prst="ellipse">
            <a:avLst/>
          </a:prstGeom>
          <a:solidFill>
            <a:srgbClr val="008B9A">
              <a:alpha val="49803"/>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24" name="Shape 724"/>
          <p:cNvSpPr/>
          <p:nvPr/>
        </p:nvSpPr>
        <p:spPr>
          <a:xfrm>
            <a:off x="7985124" y="2994019"/>
            <a:ext cx="1081088" cy="1081088"/>
          </a:xfrm>
          <a:prstGeom prst="ellipse">
            <a:avLst/>
          </a:prstGeom>
          <a:solidFill>
            <a:srgbClr val="EF860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25" name="Shape 725"/>
          <p:cNvSpPr/>
          <p:nvPr/>
        </p:nvSpPr>
        <p:spPr>
          <a:xfrm>
            <a:off x="7759279" y="2434033"/>
            <a:ext cx="1019174" cy="1019174"/>
          </a:xfrm>
          <a:prstGeom prst="ellipse">
            <a:avLst/>
          </a:prstGeom>
          <a:solidFill>
            <a:srgbClr val="FFC0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26" name="Shape 726"/>
          <p:cNvSpPr/>
          <p:nvPr/>
        </p:nvSpPr>
        <p:spPr>
          <a:xfrm>
            <a:off x="6814614" y="2287586"/>
            <a:ext cx="1019174" cy="1019174"/>
          </a:xfrm>
          <a:prstGeom prst="ellipse">
            <a:avLst/>
          </a:prstGeom>
          <a:solidFill>
            <a:srgbClr val="FFC000">
              <a:alpha val="80000"/>
            </a:srgb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27" name="Shape 727"/>
          <p:cNvSpPr/>
          <p:nvPr/>
        </p:nvSpPr>
        <p:spPr>
          <a:xfrm>
            <a:off x="1516478" y="1363579"/>
            <a:ext cx="1019174" cy="1019174"/>
          </a:xfrm>
          <a:prstGeom prst="ellipse">
            <a:avLst/>
          </a:prstGeom>
          <a:solidFill>
            <a:srgbClr val="FF8F8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28" name="Shape 728"/>
          <p:cNvSpPr/>
          <p:nvPr/>
        </p:nvSpPr>
        <p:spPr>
          <a:xfrm>
            <a:off x="7949153" y="1424383"/>
            <a:ext cx="1019174" cy="1019174"/>
          </a:xfrm>
          <a:prstGeom prst="ellipse">
            <a:avLst/>
          </a:prstGeom>
          <a:solidFill>
            <a:srgbClr val="80AEF8"/>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29" name="Shape 729"/>
          <p:cNvSpPr/>
          <p:nvPr/>
        </p:nvSpPr>
        <p:spPr>
          <a:xfrm>
            <a:off x="7406210" y="4013198"/>
            <a:ext cx="1019174" cy="1019174"/>
          </a:xfrm>
          <a:prstGeom prst="ellipse">
            <a:avLst/>
          </a:prstGeom>
          <a:solidFill>
            <a:srgbClr val="FFC0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30" name="Shape 730"/>
          <p:cNvSpPr/>
          <p:nvPr/>
        </p:nvSpPr>
        <p:spPr>
          <a:xfrm>
            <a:off x="6165408" y="3159750"/>
            <a:ext cx="875050" cy="875050"/>
          </a:xfrm>
          <a:prstGeom prst="ellipse">
            <a:avLst/>
          </a:prstGeom>
          <a:solidFill>
            <a:srgbClr val="008B9A">
              <a:alpha val="49803"/>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31" name="Shape 731"/>
          <p:cNvSpPr/>
          <p:nvPr/>
        </p:nvSpPr>
        <p:spPr>
          <a:xfrm>
            <a:off x="6886677" y="1184734"/>
            <a:ext cx="875050" cy="875050"/>
          </a:xfrm>
          <a:prstGeom prst="ellipse">
            <a:avLst/>
          </a:prstGeom>
          <a:solidFill>
            <a:srgbClr val="008B9A">
              <a:alpha val="49803"/>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32" name="Shape 732"/>
          <p:cNvSpPr/>
          <p:nvPr/>
        </p:nvSpPr>
        <p:spPr>
          <a:xfrm>
            <a:off x="512077" y="976704"/>
            <a:ext cx="1019174" cy="1019174"/>
          </a:xfrm>
          <a:prstGeom prst="ellipse">
            <a:avLst/>
          </a:prstGeom>
          <a:solidFill>
            <a:srgbClr val="FFC0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33" name="Shape 733"/>
          <p:cNvSpPr/>
          <p:nvPr/>
        </p:nvSpPr>
        <p:spPr>
          <a:xfrm>
            <a:off x="280352" y="1625000"/>
            <a:ext cx="1019174" cy="1019174"/>
          </a:xfrm>
          <a:prstGeom prst="ellipse">
            <a:avLst/>
          </a:prstGeom>
          <a:solidFill>
            <a:srgbClr val="FF8F8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34" name="Shape 734"/>
          <p:cNvSpPr/>
          <p:nvPr/>
        </p:nvSpPr>
        <p:spPr>
          <a:xfrm>
            <a:off x="1705857" y="2639158"/>
            <a:ext cx="875050" cy="875050"/>
          </a:xfrm>
          <a:prstGeom prst="ellipse">
            <a:avLst/>
          </a:prstGeom>
          <a:solidFill>
            <a:srgbClr val="008B9A">
              <a:alpha val="49803"/>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35" name="Shape 735"/>
          <p:cNvSpPr/>
          <p:nvPr/>
        </p:nvSpPr>
        <p:spPr>
          <a:xfrm>
            <a:off x="8087360" y="3945723"/>
            <a:ext cx="1019174" cy="1019174"/>
          </a:xfrm>
          <a:prstGeom prst="ellipse">
            <a:avLst/>
          </a:prstGeom>
          <a:solidFill>
            <a:srgbClr val="FF8F8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36" name="Shape 736"/>
          <p:cNvSpPr/>
          <p:nvPr/>
        </p:nvSpPr>
        <p:spPr>
          <a:xfrm>
            <a:off x="687704" y="3055933"/>
            <a:ext cx="1019174" cy="1019174"/>
          </a:xfrm>
          <a:prstGeom prst="ellipse">
            <a:avLst/>
          </a:prstGeom>
          <a:solidFill>
            <a:srgbClr val="FFC0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37" name="Shape 737"/>
          <p:cNvSpPr/>
          <p:nvPr/>
        </p:nvSpPr>
        <p:spPr>
          <a:xfrm>
            <a:off x="770954" y="3891185"/>
            <a:ext cx="875050" cy="875050"/>
          </a:xfrm>
          <a:prstGeom prst="ellipse">
            <a:avLst/>
          </a:prstGeom>
          <a:solidFill>
            <a:srgbClr val="008B9A">
              <a:alpha val="49803"/>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38" name="Shape 738"/>
          <p:cNvSpPr/>
          <p:nvPr/>
        </p:nvSpPr>
        <p:spPr>
          <a:xfrm>
            <a:off x="996362" y="1933969"/>
            <a:ext cx="1019174" cy="1019174"/>
          </a:xfrm>
          <a:prstGeom prst="ellipse">
            <a:avLst/>
          </a:prstGeom>
          <a:solidFill>
            <a:srgbClr val="80AEF8"/>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39" name="Shape 739"/>
          <p:cNvSpPr/>
          <p:nvPr/>
        </p:nvSpPr>
        <p:spPr>
          <a:xfrm>
            <a:off x="5936873" y="4292258"/>
            <a:ext cx="875050" cy="875050"/>
          </a:xfrm>
          <a:prstGeom prst="ellipse">
            <a:avLst/>
          </a:prstGeom>
          <a:solidFill>
            <a:srgbClr val="008B9A">
              <a:alpha val="49803"/>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40" name="Shape 740"/>
          <p:cNvSpPr/>
          <p:nvPr/>
        </p:nvSpPr>
        <p:spPr>
          <a:xfrm>
            <a:off x="2778746" y="4120114"/>
            <a:ext cx="1019174" cy="1019174"/>
          </a:xfrm>
          <a:prstGeom prst="ellipse">
            <a:avLst/>
          </a:prstGeom>
          <a:solidFill>
            <a:srgbClr val="FFC0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41" name="Shape 741"/>
          <p:cNvSpPr/>
          <p:nvPr/>
        </p:nvSpPr>
        <p:spPr>
          <a:xfrm>
            <a:off x="1210786" y="4104078"/>
            <a:ext cx="1019174" cy="1019174"/>
          </a:xfrm>
          <a:prstGeom prst="ellipse">
            <a:avLst/>
          </a:prstGeom>
          <a:solidFill>
            <a:srgbClr val="FF8F8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42" name="Shape 742"/>
          <p:cNvSpPr/>
          <p:nvPr/>
        </p:nvSpPr>
        <p:spPr>
          <a:xfrm>
            <a:off x="1502091" y="3417850"/>
            <a:ext cx="875050" cy="875050"/>
          </a:xfrm>
          <a:prstGeom prst="ellipse">
            <a:avLst/>
          </a:prstGeom>
          <a:solidFill>
            <a:srgbClr val="008B9A">
              <a:alpha val="49803"/>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43" name="Shape 743"/>
          <p:cNvSpPr/>
          <p:nvPr/>
        </p:nvSpPr>
        <p:spPr>
          <a:xfrm>
            <a:off x="7131413" y="1687824"/>
            <a:ext cx="1019174" cy="1019174"/>
          </a:xfrm>
          <a:prstGeom prst="ellipse">
            <a:avLst/>
          </a:prstGeom>
          <a:solidFill>
            <a:srgbClr val="80AEF8"/>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44" name="Shape 744"/>
          <p:cNvSpPr/>
          <p:nvPr/>
        </p:nvSpPr>
        <p:spPr>
          <a:xfrm>
            <a:off x="8074665" y="803708"/>
            <a:ext cx="1081088" cy="1081088"/>
          </a:xfrm>
          <a:prstGeom prst="ellipse">
            <a:avLst/>
          </a:prstGeom>
          <a:solidFill>
            <a:srgbClr val="EF860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45" name="Shape 745"/>
          <p:cNvSpPr/>
          <p:nvPr/>
        </p:nvSpPr>
        <p:spPr>
          <a:xfrm>
            <a:off x="-5522" y="2489718"/>
            <a:ext cx="1081088" cy="1081088"/>
          </a:xfrm>
          <a:prstGeom prst="ellipse">
            <a:avLst/>
          </a:prstGeom>
          <a:solidFill>
            <a:srgbClr val="EF860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46" name="Shape 746"/>
          <p:cNvSpPr/>
          <p:nvPr/>
        </p:nvSpPr>
        <p:spPr>
          <a:xfrm>
            <a:off x="6857139" y="2864649"/>
            <a:ext cx="1019174" cy="1019174"/>
          </a:xfrm>
          <a:prstGeom prst="ellipse">
            <a:avLst/>
          </a:prstGeom>
          <a:solidFill>
            <a:srgbClr val="FF8F8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47" name="Shape 747"/>
          <p:cNvSpPr/>
          <p:nvPr/>
        </p:nvSpPr>
        <p:spPr>
          <a:xfrm>
            <a:off x="4582119" y="4148133"/>
            <a:ext cx="1019174" cy="1019174"/>
          </a:xfrm>
          <a:prstGeom prst="ellipse">
            <a:avLst/>
          </a:prstGeom>
          <a:solidFill>
            <a:srgbClr val="FFC0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48" name="Shape 748"/>
          <p:cNvSpPr/>
          <p:nvPr/>
        </p:nvSpPr>
        <p:spPr>
          <a:xfrm>
            <a:off x="3621175" y="4156866"/>
            <a:ext cx="1019174" cy="1019174"/>
          </a:xfrm>
          <a:prstGeom prst="ellipse">
            <a:avLst/>
          </a:prstGeom>
          <a:solidFill>
            <a:srgbClr val="FF8F8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49" name="Shape 749"/>
          <p:cNvSpPr/>
          <p:nvPr/>
        </p:nvSpPr>
        <p:spPr>
          <a:xfrm>
            <a:off x="2024193" y="3811226"/>
            <a:ext cx="1019174" cy="1019174"/>
          </a:xfrm>
          <a:prstGeom prst="ellipse">
            <a:avLst/>
          </a:prstGeom>
          <a:solidFill>
            <a:srgbClr val="80AEF8"/>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50" name="Shape 750"/>
          <p:cNvSpPr/>
          <p:nvPr/>
        </p:nvSpPr>
        <p:spPr>
          <a:xfrm>
            <a:off x="6400364" y="4141282"/>
            <a:ext cx="1019174" cy="1019174"/>
          </a:xfrm>
          <a:prstGeom prst="ellipse">
            <a:avLst/>
          </a:prstGeom>
          <a:solidFill>
            <a:srgbClr val="80AEF8"/>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51" name="Shape 751"/>
          <p:cNvSpPr/>
          <p:nvPr/>
        </p:nvSpPr>
        <p:spPr>
          <a:xfrm>
            <a:off x="5671312" y="3559487"/>
            <a:ext cx="1019174" cy="1019174"/>
          </a:xfrm>
          <a:prstGeom prst="ellipse">
            <a:avLst/>
          </a:prstGeom>
          <a:solidFill>
            <a:srgbClr val="FFC000">
              <a:alpha val="80000"/>
            </a:srgb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52" name="Shape 752"/>
          <p:cNvSpPr/>
          <p:nvPr/>
        </p:nvSpPr>
        <p:spPr>
          <a:xfrm>
            <a:off x="7602227" y="953755"/>
            <a:ext cx="1019174" cy="1019174"/>
          </a:xfrm>
          <a:prstGeom prst="ellipse">
            <a:avLst/>
          </a:prstGeom>
          <a:solidFill>
            <a:srgbClr val="FFC000">
              <a:alpha val="80000"/>
            </a:srgb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53" name="Shape 753"/>
          <p:cNvSpPr/>
          <p:nvPr/>
        </p:nvSpPr>
        <p:spPr>
          <a:xfrm>
            <a:off x="2409550" y="371475"/>
            <a:ext cx="4324897" cy="4025899"/>
          </a:xfrm>
          <a:prstGeom prst="ellipse">
            <a:avLst/>
          </a:prstGeom>
          <a:solidFill>
            <a:srgbClr val="78909C"/>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54" name="Shape 754"/>
          <p:cNvSpPr txBox="1"/>
          <p:nvPr>
            <p:ph type="ctrTitle"/>
          </p:nvPr>
        </p:nvSpPr>
        <p:spPr>
          <a:xfrm>
            <a:off x="2828893" y="744575"/>
            <a:ext cx="3486212" cy="2052599"/>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chemeClr val="dk1"/>
              </a:buClr>
              <a:buSzPct val="25000"/>
              <a:buFont typeface="Arial"/>
              <a:buNone/>
            </a:pPr>
            <a:r>
              <a:rPr b="1" i="0" lang="zh-TW" sz="6000" u="none" cap="none" strike="noStrike">
                <a:solidFill>
                  <a:schemeClr val="lt1"/>
                </a:solidFill>
                <a:latin typeface="Arial"/>
                <a:ea typeface="Arial"/>
                <a:cs typeface="Arial"/>
                <a:sym typeface="Arial"/>
              </a:rPr>
              <a:t>4.結論</a:t>
            </a:r>
          </a:p>
        </p:txBody>
      </p:sp>
      <p:sp>
        <p:nvSpPr>
          <p:cNvPr id="755" name="Shape 755"/>
          <p:cNvSpPr/>
          <p:nvPr/>
        </p:nvSpPr>
        <p:spPr>
          <a:xfrm>
            <a:off x="2097192" y="3379735"/>
            <a:ext cx="875050" cy="875050"/>
          </a:xfrm>
          <a:prstGeom prst="ellipse">
            <a:avLst/>
          </a:prstGeom>
          <a:solidFill>
            <a:srgbClr val="008B9A">
              <a:alpha val="49803"/>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38"/>
                                        </p:tgtEl>
                                        <p:attrNameLst>
                                          <p:attrName>style.visibility</p:attrName>
                                        </p:attrNameLst>
                                      </p:cBhvr>
                                      <p:to>
                                        <p:strVal val="visible"/>
                                      </p:to>
                                    </p:set>
                                    <p:animEffect filter="fade" transition="in">
                                      <p:cBhvr>
                                        <p:cTn dur="500"/>
                                        <p:tgtEl>
                                          <p:spTgt spid="738"/>
                                        </p:tgtEl>
                                      </p:cBhvr>
                                    </p:animEffect>
                                  </p:childTnLst>
                                </p:cTn>
                              </p:par>
                              <p:par>
                                <p:cTn fill="hold" nodeType="withEffect" presetClass="entr" presetID="10" presetSubtype="0">
                                  <p:stCondLst>
                                    <p:cond delay="0"/>
                                  </p:stCondLst>
                                  <p:childTnLst>
                                    <p:set>
                                      <p:cBhvr>
                                        <p:cTn dur="1" fill="hold">
                                          <p:stCondLst>
                                            <p:cond delay="0"/>
                                          </p:stCondLst>
                                        </p:cTn>
                                        <p:tgtEl>
                                          <p:spTgt spid="749"/>
                                        </p:tgtEl>
                                        <p:attrNameLst>
                                          <p:attrName>style.visibility</p:attrName>
                                        </p:attrNameLst>
                                      </p:cBhvr>
                                      <p:to>
                                        <p:strVal val="visible"/>
                                      </p:to>
                                    </p:set>
                                    <p:animEffect filter="fade" transition="in">
                                      <p:cBhvr>
                                        <p:cTn dur="500"/>
                                        <p:tgtEl>
                                          <p:spTgt spid="749"/>
                                        </p:tgtEl>
                                      </p:cBhvr>
                                    </p:animEffect>
                                  </p:childTnLst>
                                </p:cTn>
                              </p:par>
                              <p:par>
                                <p:cTn fill="hold" nodeType="withEffect" presetClass="entr" presetID="10" presetSubtype="0">
                                  <p:stCondLst>
                                    <p:cond delay="0"/>
                                  </p:stCondLst>
                                  <p:childTnLst>
                                    <p:set>
                                      <p:cBhvr>
                                        <p:cTn dur="1" fill="hold">
                                          <p:stCondLst>
                                            <p:cond delay="0"/>
                                          </p:stCondLst>
                                        </p:cTn>
                                        <p:tgtEl>
                                          <p:spTgt spid="746"/>
                                        </p:tgtEl>
                                        <p:attrNameLst>
                                          <p:attrName>style.visibility</p:attrName>
                                        </p:attrNameLst>
                                      </p:cBhvr>
                                      <p:to>
                                        <p:strVal val="visible"/>
                                      </p:to>
                                    </p:set>
                                    <p:animEffect filter="fade" transition="in">
                                      <p:cBhvr>
                                        <p:cTn dur="500"/>
                                        <p:tgtEl>
                                          <p:spTgt spid="746"/>
                                        </p:tgtEl>
                                      </p:cBhvr>
                                    </p:animEffect>
                                  </p:childTnLst>
                                </p:cTn>
                              </p:par>
                              <p:par>
                                <p:cTn fill="hold" nodeType="withEffect" presetClass="entr" presetID="10" presetSubtype="0">
                                  <p:stCondLst>
                                    <p:cond delay="0"/>
                                  </p:stCondLst>
                                  <p:childTnLst>
                                    <p:set>
                                      <p:cBhvr>
                                        <p:cTn dur="1" fill="hold">
                                          <p:stCondLst>
                                            <p:cond delay="0"/>
                                          </p:stCondLst>
                                        </p:cTn>
                                        <p:tgtEl>
                                          <p:spTgt spid="747"/>
                                        </p:tgtEl>
                                        <p:attrNameLst>
                                          <p:attrName>style.visibility</p:attrName>
                                        </p:attrNameLst>
                                      </p:cBhvr>
                                      <p:to>
                                        <p:strVal val="visible"/>
                                      </p:to>
                                    </p:set>
                                    <p:animEffect filter="fade" transition="in">
                                      <p:cBhvr>
                                        <p:cTn dur="500"/>
                                        <p:tgtEl>
                                          <p:spTgt spid="747"/>
                                        </p:tgtEl>
                                      </p:cBhvr>
                                    </p:animEffect>
                                  </p:childTnLst>
                                </p:cTn>
                              </p:par>
                              <p:par>
                                <p:cTn fill="hold" nodeType="withEffect" presetClass="entr" presetID="10" presetSubtype="0">
                                  <p:stCondLst>
                                    <p:cond delay="0"/>
                                  </p:stCondLst>
                                  <p:childTnLst>
                                    <p:set>
                                      <p:cBhvr>
                                        <p:cTn dur="1" fill="hold">
                                          <p:stCondLst>
                                            <p:cond delay="0"/>
                                          </p:stCondLst>
                                        </p:cTn>
                                        <p:tgtEl>
                                          <p:spTgt spid="748"/>
                                        </p:tgtEl>
                                        <p:attrNameLst>
                                          <p:attrName>style.visibility</p:attrName>
                                        </p:attrNameLst>
                                      </p:cBhvr>
                                      <p:to>
                                        <p:strVal val="visible"/>
                                      </p:to>
                                    </p:set>
                                    <p:animEffect filter="fade" transition="in">
                                      <p:cBhvr>
                                        <p:cTn dur="500"/>
                                        <p:tgtEl>
                                          <p:spTgt spid="748"/>
                                        </p:tgtEl>
                                      </p:cBhvr>
                                    </p:animEffect>
                                  </p:childTnLst>
                                </p:cTn>
                              </p:par>
                              <p:par>
                                <p:cTn fill="hold" nodeType="withEffect" presetClass="entr" presetID="10" presetSubtype="0">
                                  <p:stCondLst>
                                    <p:cond delay="0"/>
                                  </p:stCondLst>
                                  <p:childTnLst>
                                    <p:set>
                                      <p:cBhvr>
                                        <p:cTn dur="1" fill="hold">
                                          <p:stCondLst>
                                            <p:cond delay="0"/>
                                          </p:stCondLst>
                                        </p:cTn>
                                        <p:tgtEl>
                                          <p:spTgt spid="752"/>
                                        </p:tgtEl>
                                        <p:attrNameLst>
                                          <p:attrName>style.visibility</p:attrName>
                                        </p:attrNameLst>
                                      </p:cBhvr>
                                      <p:to>
                                        <p:strVal val="visible"/>
                                      </p:to>
                                    </p:set>
                                    <p:animEffect filter="fade" transition="in">
                                      <p:cBhvr>
                                        <p:cTn dur="500"/>
                                        <p:tgtEl>
                                          <p:spTgt spid="752"/>
                                        </p:tgtEl>
                                      </p:cBhvr>
                                    </p:animEffect>
                                  </p:childTnLst>
                                </p:cTn>
                              </p:par>
                              <p:par>
                                <p:cTn fill="hold" nodeType="withEffect" presetClass="entr" presetID="10" presetSubtype="0">
                                  <p:stCondLst>
                                    <p:cond delay="0"/>
                                  </p:stCondLst>
                                  <p:childTnLst>
                                    <p:set>
                                      <p:cBhvr>
                                        <p:cTn dur="1" fill="hold">
                                          <p:stCondLst>
                                            <p:cond delay="0"/>
                                          </p:stCondLst>
                                        </p:cTn>
                                        <p:tgtEl>
                                          <p:spTgt spid="744"/>
                                        </p:tgtEl>
                                        <p:attrNameLst>
                                          <p:attrName>style.visibility</p:attrName>
                                        </p:attrNameLst>
                                      </p:cBhvr>
                                      <p:to>
                                        <p:strVal val="visible"/>
                                      </p:to>
                                    </p:set>
                                    <p:animEffect filter="fade" transition="in">
                                      <p:cBhvr>
                                        <p:cTn dur="500"/>
                                        <p:tgtEl>
                                          <p:spTgt spid="744"/>
                                        </p:tgtEl>
                                      </p:cBhvr>
                                    </p:animEffect>
                                  </p:childTnLst>
                                </p:cTn>
                              </p:par>
                              <p:par>
                                <p:cTn fill="hold" nodeType="withEffect" presetClass="entr" presetID="10" presetSubtype="0">
                                  <p:stCondLst>
                                    <p:cond delay="0"/>
                                  </p:stCondLst>
                                  <p:childTnLst>
                                    <p:set>
                                      <p:cBhvr>
                                        <p:cTn dur="1" fill="hold">
                                          <p:stCondLst>
                                            <p:cond delay="0"/>
                                          </p:stCondLst>
                                        </p:cTn>
                                        <p:tgtEl>
                                          <p:spTgt spid="743"/>
                                        </p:tgtEl>
                                        <p:attrNameLst>
                                          <p:attrName>style.visibility</p:attrName>
                                        </p:attrNameLst>
                                      </p:cBhvr>
                                      <p:to>
                                        <p:strVal val="visible"/>
                                      </p:to>
                                    </p:set>
                                    <p:animEffect filter="fade" transition="in">
                                      <p:cBhvr>
                                        <p:cTn dur="500"/>
                                        <p:tgtEl>
                                          <p:spTgt spid="743"/>
                                        </p:tgtEl>
                                      </p:cBhvr>
                                    </p:animEffect>
                                  </p:childTnLst>
                                </p:cTn>
                              </p:par>
                              <p:par>
                                <p:cTn fill="hold" nodeType="withEffect" presetClass="entr" presetID="10" presetSubtype="0">
                                  <p:stCondLst>
                                    <p:cond delay="0"/>
                                  </p:stCondLst>
                                  <p:childTnLst>
                                    <p:set>
                                      <p:cBhvr>
                                        <p:cTn dur="1" fill="hold">
                                          <p:stCondLst>
                                            <p:cond delay="0"/>
                                          </p:stCondLst>
                                        </p:cTn>
                                        <p:tgtEl>
                                          <p:spTgt spid="720"/>
                                        </p:tgtEl>
                                        <p:attrNameLst>
                                          <p:attrName>style.visibility</p:attrName>
                                        </p:attrNameLst>
                                      </p:cBhvr>
                                      <p:to>
                                        <p:strVal val="visible"/>
                                      </p:to>
                                    </p:set>
                                    <p:animEffect filter="fade" transition="in">
                                      <p:cBhvr>
                                        <p:cTn dur="500"/>
                                        <p:tgtEl>
                                          <p:spTgt spid="720"/>
                                        </p:tgtEl>
                                      </p:cBhvr>
                                    </p:animEffect>
                                  </p:childTnLst>
                                </p:cTn>
                              </p:par>
                              <p:par>
                                <p:cTn fill="hold" nodeType="withEffect" presetClass="entr" presetID="10" presetSubtype="0">
                                  <p:stCondLst>
                                    <p:cond delay="0"/>
                                  </p:stCondLst>
                                  <p:childTnLst>
                                    <p:set>
                                      <p:cBhvr>
                                        <p:cTn dur="1" fill="hold">
                                          <p:stCondLst>
                                            <p:cond delay="0"/>
                                          </p:stCondLst>
                                        </p:cTn>
                                        <p:tgtEl>
                                          <p:spTgt spid="745"/>
                                        </p:tgtEl>
                                        <p:attrNameLst>
                                          <p:attrName>style.visibility</p:attrName>
                                        </p:attrNameLst>
                                      </p:cBhvr>
                                      <p:to>
                                        <p:strVal val="visible"/>
                                      </p:to>
                                    </p:set>
                                    <p:animEffect filter="fade" transition="in">
                                      <p:cBhvr>
                                        <p:cTn dur="500"/>
                                        <p:tgtEl>
                                          <p:spTgt spid="745"/>
                                        </p:tgtEl>
                                      </p:cBhvr>
                                    </p:animEffect>
                                  </p:childTnLst>
                                </p:cTn>
                              </p:par>
                              <p:par>
                                <p:cTn fill="hold" nodeType="withEffect" presetClass="entr" presetID="10" presetSubtype="0">
                                  <p:stCondLst>
                                    <p:cond delay="0"/>
                                  </p:stCondLst>
                                  <p:childTnLst>
                                    <p:set>
                                      <p:cBhvr>
                                        <p:cTn dur="1" fill="hold">
                                          <p:stCondLst>
                                            <p:cond delay="0"/>
                                          </p:stCondLst>
                                        </p:cTn>
                                        <p:tgtEl>
                                          <p:spTgt spid="733"/>
                                        </p:tgtEl>
                                        <p:attrNameLst>
                                          <p:attrName>style.visibility</p:attrName>
                                        </p:attrNameLst>
                                      </p:cBhvr>
                                      <p:to>
                                        <p:strVal val="visible"/>
                                      </p:to>
                                    </p:set>
                                    <p:animEffect filter="fade" transition="in">
                                      <p:cBhvr>
                                        <p:cTn dur="500"/>
                                        <p:tgtEl>
                                          <p:spTgt spid="733"/>
                                        </p:tgtEl>
                                      </p:cBhvr>
                                    </p:animEffect>
                                  </p:childTnLst>
                                </p:cTn>
                              </p:par>
                              <p:par>
                                <p:cTn fill="hold" nodeType="withEffect" presetClass="entr" presetID="10" presetSubtype="0">
                                  <p:stCondLst>
                                    <p:cond delay="0"/>
                                  </p:stCondLst>
                                  <p:childTnLst>
                                    <p:set>
                                      <p:cBhvr>
                                        <p:cTn dur="1" fill="hold">
                                          <p:stCondLst>
                                            <p:cond delay="0"/>
                                          </p:stCondLst>
                                        </p:cTn>
                                        <p:tgtEl>
                                          <p:spTgt spid="729"/>
                                        </p:tgtEl>
                                        <p:attrNameLst>
                                          <p:attrName>style.visibility</p:attrName>
                                        </p:attrNameLst>
                                      </p:cBhvr>
                                      <p:to>
                                        <p:strVal val="visible"/>
                                      </p:to>
                                    </p:set>
                                    <p:animEffect filter="fade" transition="in">
                                      <p:cBhvr>
                                        <p:cTn dur="500"/>
                                        <p:tgtEl>
                                          <p:spTgt spid="729"/>
                                        </p:tgtEl>
                                      </p:cBhvr>
                                    </p:animEffect>
                                  </p:childTnLst>
                                </p:cTn>
                              </p:par>
                              <p:par>
                                <p:cTn fill="hold" nodeType="withEffect" presetClass="entr" presetID="10" presetSubtype="0">
                                  <p:stCondLst>
                                    <p:cond delay="0"/>
                                  </p:stCondLst>
                                  <p:childTnLst>
                                    <p:set>
                                      <p:cBhvr>
                                        <p:cTn dur="1" fill="hold">
                                          <p:stCondLst>
                                            <p:cond delay="0"/>
                                          </p:stCondLst>
                                        </p:cTn>
                                        <p:tgtEl>
                                          <p:spTgt spid="735"/>
                                        </p:tgtEl>
                                        <p:attrNameLst>
                                          <p:attrName>style.visibility</p:attrName>
                                        </p:attrNameLst>
                                      </p:cBhvr>
                                      <p:to>
                                        <p:strVal val="visible"/>
                                      </p:to>
                                    </p:set>
                                    <p:animEffect filter="fade" transition="in">
                                      <p:cBhvr>
                                        <p:cTn dur="500"/>
                                        <p:tgtEl>
                                          <p:spTgt spid="735"/>
                                        </p:tgtEl>
                                      </p:cBhvr>
                                    </p:animEffect>
                                  </p:childTnLst>
                                </p:cTn>
                              </p:par>
                              <p:par>
                                <p:cTn fill="hold" nodeType="withEffect" presetClass="entr" presetID="10" presetSubtype="0">
                                  <p:stCondLst>
                                    <p:cond delay="0"/>
                                  </p:stCondLst>
                                  <p:childTnLst>
                                    <p:set>
                                      <p:cBhvr>
                                        <p:cTn dur="1" fill="hold">
                                          <p:stCondLst>
                                            <p:cond delay="0"/>
                                          </p:stCondLst>
                                        </p:cTn>
                                        <p:tgtEl>
                                          <p:spTgt spid="741"/>
                                        </p:tgtEl>
                                        <p:attrNameLst>
                                          <p:attrName>style.visibility</p:attrName>
                                        </p:attrNameLst>
                                      </p:cBhvr>
                                      <p:to>
                                        <p:strVal val="visible"/>
                                      </p:to>
                                    </p:set>
                                    <p:animEffect filter="fade" transition="in">
                                      <p:cBhvr>
                                        <p:cTn dur="500"/>
                                        <p:tgtEl>
                                          <p:spTgt spid="741"/>
                                        </p:tgtEl>
                                      </p:cBhvr>
                                    </p:animEffect>
                                  </p:childTnLst>
                                </p:cTn>
                              </p:par>
                              <p:par>
                                <p:cTn fill="hold" nodeType="withEffect" presetClass="entr" presetID="10" presetSubtype="0">
                                  <p:stCondLst>
                                    <p:cond delay="0"/>
                                  </p:stCondLst>
                                  <p:childTnLst>
                                    <p:set>
                                      <p:cBhvr>
                                        <p:cTn dur="1" fill="hold">
                                          <p:stCondLst>
                                            <p:cond delay="0"/>
                                          </p:stCondLst>
                                        </p:cTn>
                                        <p:tgtEl>
                                          <p:spTgt spid="727"/>
                                        </p:tgtEl>
                                        <p:attrNameLst>
                                          <p:attrName>style.visibility</p:attrName>
                                        </p:attrNameLst>
                                      </p:cBhvr>
                                      <p:to>
                                        <p:strVal val="visible"/>
                                      </p:to>
                                    </p:set>
                                    <p:animEffect filter="fade" transition="in">
                                      <p:cBhvr>
                                        <p:cTn dur="500"/>
                                        <p:tgtEl>
                                          <p:spTgt spid="727"/>
                                        </p:tgtEl>
                                      </p:cBhvr>
                                    </p:animEffect>
                                  </p:childTnLst>
                                </p:cTn>
                              </p:par>
                              <p:par>
                                <p:cTn fill="hold" nodeType="withEffect" presetClass="entr" presetID="10" presetSubtype="0">
                                  <p:stCondLst>
                                    <p:cond delay="0"/>
                                  </p:stCondLst>
                                  <p:childTnLst>
                                    <p:set>
                                      <p:cBhvr>
                                        <p:cTn dur="1" fill="hold">
                                          <p:stCondLst>
                                            <p:cond delay="0"/>
                                          </p:stCondLst>
                                        </p:cTn>
                                        <p:tgtEl>
                                          <p:spTgt spid="731"/>
                                        </p:tgtEl>
                                        <p:attrNameLst>
                                          <p:attrName>style.visibility</p:attrName>
                                        </p:attrNameLst>
                                      </p:cBhvr>
                                      <p:to>
                                        <p:strVal val="visible"/>
                                      </p:to>
                                    </p:set>
                                    <p:animEffect filter="fade" transition="in">
                                      <p:cBhvr>
                                        <p:cTn dur="500"/>
                                        <p:tgtEl>
                                          <p:spTgt spid="731"/>
                                        </p:tgtEl>
                                      </p:cBhvr>
                                    </p:animEffect>
                                  </p:childTnLst>
                                </p:cTn>
                              </p:par>
                              <p:par>
                                <p:cTn fill="hold" nodeType="withEffect" presetClass="entr" presetID="10" presetSubtype="0">
                                  <p:stCondLst>
                                    <p:cond delay="0"/>
                                  </p:stCondLst>
                                  <p:childTnLst>
                                    <p:set>
                                      <p:cBhvr>
                                        <p:cTn dur="1" fill="hold">
                                          <p:stCondLst>
                                            <p:cond delay="0"/>
                                          </p:stCondLst>
                                        </p:cTn>
                                        <p:tgtEl>
                                          <p:spTgt spid="721"/>
                                        </p:tgtEl>
                                        <p:attrNameLst>
                                          <p:attrName>style.visibility</p:attrName>
                                        </p:attrNameLst>
                                      </p:cBhvr>
                                      <p:to>
                                        <p:strVal val="visible"/>
                                      </p:to>
                                    </p:set>
                                    <p:animEffect filter="fade" transition="in">
                                      <p:cBhvr>
                                        <p:cTn dur="500"/>
                                        <p:tgtEl>
                                          <p:spTgt spid="721"/>
                                        </p:tgtEl>
                                      </p:cBhvr>
                                    </p:animEffect>
                                  </p:childTnLst>
                                </p:cTn>
                              </p:par>
                              <p:par>
                                <p:cTn fill="hold" nodeType="withEffect" presetClass="entr" presetID="10" presetSubtype="0">
                                  <p:stCondLst>
                                    <p:cond delay="0"/>
                                  </p:stCondLst>
                                  <p:childTnLst>
                                    <p:set>
                                      <p:cBhvr>
                                        <p:cTn dur="1" fill="hold">
                                          <p:stCondLst>
                                            <p:cond delay="0"/>
                                          </p:stCondLst>
                                        </p:cTn>
                                        <p:tgtEl>
                                          <p:spTgt spid="722"/>
                                        </p:tgtEl>
                                        <p:attrNameLst>
                                          <p:attrName>style.visibility</p:attrName>
                                        </p:attrNameLst>
                                      </p:cBhvr>
                                      <p:to>
                                        <p:strVal val="visible"/>
                                      </p:to>
                                    </p:set>
                                    <p:animEffect filter="fade" transition="in">
                                      <p:cBhvr>
                                        <p:cTn dur="500"/>
                                        <p:tgtEl>
                                          <p:spTgt spid="722"/>
                                        </p:tgtEl>
                                      </p:cBhvr>
                                    </p:animEffect>
                                  </p:childTnLst>
                                </p:cTn>
                              </p:par>
                              <p:par>
                                <p:cTn fill="hold" nodeType="withEffect" presetClass="entr" presetID="10" presetSubtype="0">
                                  <p:stCondLst>
                                    <p:cond delay="0"/>
                                  </p:stCondLst>
                                  <p:childTnLst>
                                    <p:set>
                                      <p:cBhvr>
                                        <p:cTn dur="1" fill="hold">
                                          <p:stCondLst>
                                            <p:cond delay="0"/>
                                          </p:stCondLst>
                                        </p:cTn>
                                        <p:tgtEl>
                                          <p:spTgt spid="723"/>
                                        </p:tgtEl>
                                        <p:attrNameLst>
                                          <p:attrName>style.visibility</p:attrName>
                                        </p:attrNameLst>
                                      </p:cBhvr>
                                      <p:to>
                                        <p:strVal val="visible"/>
                                      </p:to>
                                    </p:set>
                                    <p:animEffect filter="fade" transition="in">
                                      <p:cBhvr>
                                        <p:cTn dur="500"/>
                                        <p:tgtEl>
                                          <p:spTgt spid="723"/>
                                        </p:tgtEl>
                                      </p:cBhvr>
                                    </p:animEffect>
                                  </p:childTnLst>
                                </p:cTn>
                              </p:par>
                              <p:par>
                                <p:cTn fill="hold" nodeType="withEffect" presetClass="entr" presetID="10" presetSubtype="0">
                                  <p:stCondLst>
                                    <p:cond delay="0"/>
                                  </p:stCondLst>
                                  <p:childTnLst>
                                    <p:set>
                                      <p:cBhvr>
                                        <p:cTn dur="1" fill="hold">
                                          <p:stCondLst>
                                            <p:cond delay="0"/>
                                          </p:stCondLst>
                                        </p:cTn>
                                        <p:tgtEl>
                                          <p:spTgt spid="724"/>
                                        </p:tgtEl>
                                        <p:attrNameLst>
                                          <p:attrName>style.visibility</p:attrName>
                                        </p:attrNameLst>
                                      </p:cBhvr>
                                      <p:to>
                                        <p:strVal val="visible"/>
                                      </p:to>
                                    </p:set>
                                    <p:animEffect filter="fade" transition="in">
                                      <p:cBhvr>
                                        <p:cTn dur="500"/>
                                        <p:tgtEl>
                                          <p:spTgt spid="724"/>
                                        </p:tgtEl>
                                      </p:cBhvr>
                                    </p:animEffect>
                                  </p:childTnLst>
                                </p:cTn>
                              </p:par>
                              <p:par>
                                <p:cTn fill="hold" nodeType="withEffect" presetClass="entr" presetID="10" presetSubtype="0">
                                  <p:stCondLst>
                                    <p:cond delay="0"/>
                                  </p:stCondLst>
                                  <p:childTnLst>
                                    <p:set>
                                      <p:cBhvr>
                                        <p:cTn dur="1" fill="hold">
                                          <p:stCondLst>
                                            <p:cond delay="0"/>
                                          </p:stCondLst>
                                        </p:cTn>
                                        <p:tgtEl>
                                          <p:spTgt spid="725"/>
                                        </p:tgtEl>
                                        <p:attrNameLst>
                                          <p:attrName>style.visibility</p:attrName>
                                        </p:attrNameLst>
                                      </p:cBhvr>
                                      <p:to>
                                        <p:strVal val="visible"/>
                                      </p:to>
                                    </p:set>
                                    <p:animEffect filter="fade" transition="in">
                                      <p:cBhvr>
                                        <p:cTn dur="500"/>
                                        <p:tgtEl>
                                          <p:spTgt spid="725"/>
                                        </p:tgtEl>
                                      </p:cBhvr>
                                    </p:animEffect>
                                  </p:childTnLst>
                                </p:cTn>
                              </p:par>
                              <p:par>
                                <p:cTn fill="hold" nodeType="withEffect" presetClass="entr" presetID="10" presetSubtype="0">
                                  <p:stCondLst>
                                    <p:cond delay="0"/>
                                  </p:stCondLst>
                                  <p:childTnLst>
                                    <p:set>
                                      <p:cBhvr>
                                        <p:cTn dur="1" fill="hold">
                                          <p:stCondLst>
                                            <p:cond delay="0"/>
                                          </p:stCondLst>
                                        </p:cTn>
                                        <p:tgtEl>
                                          <p:spTgt spid="726"/>
                                        </p:tgtEl>
                                        <p:attrNameLst>
                                          <p:attrName>style.visibility</p:attrName>
                                        </p:attrNameLst>
                                      </p:cBhvr>
                                      <p:to>
                                        <p:strVal val="visible"/>
                                      </p:to>
                                    </p:set>
                                    <p:animEffect filter="fade" transition="in">
                                      <p:cBhvr>
                                        <p:cTn dur="500"/>
                                        <p:tgtEl>
                                          <p:spTgt spid="726"/>
                                        </p:tgtEl>
                                      </p:cBhvr>
                                    </p:animEffect>
                                  </p:childTnLst>
                                </p:cTn>
                              </p:par>
                              <p:par>
                                <p:cTn fill="hold" nodeType="withEffect" presetClass="entr" presetID="10" presetSubtype="0">
                                  <p:stCondLst>
                                    <p:cond delay="0"/>
                                  </p:stCondLst>
                                  <p:childTnLst>
                                    <p:set>
                                      <p:cBhvr>
                                        <p:cTn dur="1" fill="hold">
                                          <p:stCondLst>
                                            <p:cond delay="0"/>
                                          </p:stCondLst>
                                        </p:cTn>
                                        <p:tgtEl>
                                          <p:spTgt spid="728"/>
                                        </p:tgtEl>
                                        <p:attrNameLst>
                                          <p:attrName>style.visibility</p:attrName>
                                        </p:attrNameLst>
                                      </p:cBhvr>
                                      <p:to>
                                        <p:strVal val="visible"/>
                                      </p:to>
                                    </p:set>
                                    <p:animEffect filter="fade" transition="in">
                                      <p:cBhvr>
                                        <p:cTn dur="500"/>
                                        <p:tgtEl>
                                          <p:spTgt spid="728"/>
                                        </p:tgtEl>
                                      </p:cBhvr>
                                    </p:animEffect>
                                  </p:childTnLst>
                                </p:cTn>
                              </p:par>
                              <p:par>
                                <p:cTn fill="hold" nodeType="withEffect" presetClass="entr" presetID="10" presetSubtype="0">
                                  <p:stCondLst>
                                    <p:cond delay="0"/>
                                  </p:stCondLst>
                                  <p:childTnLst>
                                    <p:set>
                                      <p:cBhvr>
                                        <p:cTn dur="1" fill="hold">
                                          <p:stCondLst>
                                            <p:cond delay="0"/>
                                          </p:stCondLst>
                                        </p:cTn>
                                        <p:tgtEl>
                                          <p:spTgt spid="730"/>
                                        </p:tgtEl>
                                        <p:attrNameLst>
                                          <p:attrName>style.visibility</p:attrName>
                                        </p:attrNameLst>
                                      </p:cBhvr>
                                      <p:to>
                                        <p:strVal val="visible"/>
                                      </p:to>
                                    </p:set>
                                    <p:animEffect filter="fade" transition="in">
                                      <p:cBhvr>
                                        <p:cTn dur="500"/>
                                        <p:tgtEl>
                                          <p:spTgt spid="730"/>
                                        </p:tgtEl>
                                      </p:cBhvr>
                                    </p:animEffect>
                                  </p:childTnLst>
                                </p:cTn>
                              </p:par>
                              <p:par>
                                <p:cTn fill="hold" nodeType="withEffect" presetClass="entr" presetID="10" presetSubtype="0">
                                  <p:stCondLst>
                                    <p:cond delay="0"/>
                                  </p:stCondLst>
                                  <p:childTnLst>
                                    <p:set>
                                      <p:cBhvr>
                                        <p:cTn dur="1" fill="hold">
                                          <p:stCondLst>
                                            <p:cond delay="0"/>
                                          </p:stCondLst>
                                        </p:cTn>
                                        <p:tgtEl>
                                          <p:spTgt spid="732"/>
                                        </p:tgtEl>
                                        <p:attrNameLst>
                                          <p:attrName>style.visibility</p:attrName>
                                        </p:attrNameLst>
                                      </p:cBhvr>
                                      <p:to>
                                        <p:strVal val="visible"/>
                                      </p:to>
                                    </p:set>
                                    <p:animEffect filter="fade" transition="in">
                                      <p:cBhvr>
                                        <p:cTn dur="500"/>
                                        <p:tgtEl>
                                          <p:spTgt spid="732"/>
                                        </p:tgtEl>
                                      </p:cBhvr>
                                    </p:animEffect>
                                  </p:childTnLst>
                                </p:cTn>
                              </p:par>
                              <p:par>
                                <p:cTn fill="hold" nodeType="withEffect" presetClass="entr" presetID="10" presetSubtype="0">
                                  <p:stCondLst>
                                    <p:cond delay="0"/>
                                  </p:stCondLst>
                                  <p:childTnLst>
                                    <p:set>
                                      <p:cBhvr>
                                        <p:cTn dur="1" fill="hold">
                                          <p:stCondLst>
                                            <p:cond delay="0"/>
                                          </p:stCondLst>
                                        </p:cTn>
                                        <p:tgtEl>
                                          <p:spTgt spid="734"/>
                                        </p:tgtEl>
                                        <p:attrNameLst>
                                          <p:attrName>style.visibility</p:attrName>
                                        </p:attrNameLst>
                                      </p:cBhvr>
                                      <p:to>
                                        <p:strVal val="visible"/>
                                      </p:to>
                                    </p:set>
                                    <p:animEffect filter="fade" transition="in">
                                      <p:cBhvr>
                                        <p:cTn dur="500"/>
                                        <p:tgtEl>
                                          <p:spTgt spid="734"/>
                                        </p:tgtEl>
                                      </p:cBhvr>
                                    </p:animEffect>
                                  </p:childTnLst>
                                </p:cTn>
                              </p:par>
                              <p:par>
                                <p:cTn fill="hold" nodeType="withEffect" presetClass="entr" presetID="10" presetSubtype="0">
                                  <p:stCondLst>
                                    <p:cond delay="0"/>
                                  </p:stCondLst>
                                  <p:childTnLst>
                                    <p:set>
                                      <p:cBhvr>
                                        <p:cTn dur="1" fill="hold">
                                          <p:stCondLst>
                                            <p:cond delay="0"/>
                                          </p:stCondLst>
                                        </p:cTn>
                                        <p:tgtEl>
                                          <p:spTgt spid="736"/>
                                        </p:tgtEl>
                                        <p:attrNameLst>
                                          <p:attrName>style.visibility</p:attrName>
                                        </p:attrNameLst>
                                      </p:cBhvr>
                                      <p:to>
                                        <p:strVal val="visible"/>
                                      </p:to>
                                    </p:set>
                                    <p:animEffect filter="fade" transition="in">
                                      <p:cBhvr>
                                        <p:cTn dur="500"/>
                                        <p:tgtEl>
                                          <p:spTgt spid="736"/>
                                        </p:tgtEl>
                                      </p:cBhvr>
                                    </p:animEffect>
                                  </p:childTnLst>
                                </p:cTn>
                              </p:par>
                              <p:par>
                                <p:cTn fill="hold" nodeType="withEffect" presetClass="entr" presetID="10" presetSubtype="0">
                                  <p:stCondLst>
                                    <p:cond delay="0"/>
                                  </p:stCondLst>
                                  <p:childTnLst>
                                    <p:set>
                                      <p:cBhvr>
                                        <p:cTn dur="1" fill="hold">
                                          <p:stCondLst>
                                            <p:cond delay="0"/>
                                          </p:stCondLst>
                                        </p:cTn>
                                        <p:tgtEl>
                                          <p:spTgt spid="737"/>
                                        </p:tgtEl>
                                        <p:attrNameLst>
                                          <p:attrName>style.visibility</p:attrName>
                                        </p:attrNameLst>
                                      </p:cBhvr>
                                      <p:to>
                                        <p:strVal val="visible"/>
                                      </p:to>
                                    </p:set>
                                    <p:animEffect filter="fade" transition="in">
                                      <p:cBhvr>
                                        <p:cTn dur="500"/>
                                        <p:tgtEl>
                                          <p:spTgt spid="737"/>
                                        </p:tgtEl>
                                      </p:cBhvr>
                                    </p:animEffect>
                                  </p:childTnLst>
                                </p:cTn>
                              </p:par>
                              <p:par>
                                <p:cTn fill="hold" nodeType="withEffect" presetClass="entr" presetID="10" presetSubtype="0">
                                  <p:stCondLst>
                                    <p:cond delay="0"/>
                                  </p:stCondLst>
                                  <p:childTnLst>
                                    <p:set>
                                      <p:cBhvr>
                                        <p:cTn dur="1" fill="hold">
                                          <p:stCondLst>
                                            <p:cond delay="0"/>
                                          </p:stCondLst>
                                        </p:cTn>
                                        <p:tgtEl>
                                          <p:spTgt spid="739"/>
                                        </p:tgtEl>
                                        <p:attrNameLst>
                                          <p:attrName>style.visibility</p:attrName>
                                        </p:attrNameLst>
                                      </p:cBhvr>
                                      <p:to>
                                        <p:strVal val="visible"/>
                                      </p:to>
                                    </p:set>
                                    <p:animEffect filter="fade" transition="in">
                                      <p:cBhvr>
                                        <p:cTn dur="500"/>
                                        <p:tgtEl>
                                          <p:spTgt spid="739"/>
                                        </p:tgtEl>
                                      </p:cBhvr>
                                    </p:animEffect>
                                  </p:childTnLst>
                                </p:cTn>
                              </p:par>
                              <p:par>
                                <p:cTn fill="hold" nodeType="withEffect" presetClass="entr" presetID="10" presetSubtype="0">
                                  <p:stCondLst>
                                    <p:cond delay="0"/>
                                  </p:stCondLst>
                                  <p:childTnLst>
                                    <p:set>
                                      <p:cBhvr>
                                        <p:cTn dur="1" fill="hold">
                                          <p:stCondLst>
                                            <p:cond delay="0"/>
                                          </p:stCondLst>
                                        </p:cTn>
                                        <p:tgtEl>
                                          <p:spTgt spid="740"/>
                                        </p:tgtEl>
                                        <p:attrNameLst>
                                          <p:attrName>style.visibility</p:attrName>
                                        </p:attrNameLst>
                                      </p:cBhvr>
                                      <p:to>
                                        <p:strVal val="visible"/>
                                      </p:to>
                                    </p:set>
                                    <p:animEffect filter="fade" transition="in">
                                      <p:cBhvr>
                                        <p:cTn dur="500"/>
                                        <p:tgtEl>
                                          <p:spTgt spid="740"/>
                                        </p:tgtEl>
                                      </p:cBhvr>
                                    </p:animEffect>
                                  </p:childTnLst>
                                </p:cTn>
                              </p:par>
                              <p:par>
                                <p:cTn fill="hold" nodeType="withEffect" presetClass="entr" presetID="10" presetSubtype="0">
                                  <p:stCondLst>
                                    <p:cond delay="0"/>
                                  </p:stCondLst>
                                  <p:childTnLst>
                                    <p:set>
                                      <p:cBhvr>
                                        <p:cTn dur="1" fill="hold">
                                          <p:stCondLst>
                                            <p:cond delay="0"/>
                                          </p:stCondLst>
                                        </p:cTn>
                                        <p:tgtEl>
                                          <p:spTgt spid="742"/>
                                        </p:tgtEl>
                                        <p:attrNameLst>
                                          <p:attrName>style.visibility</p:attrName>
                                        </p:attrNameLst>
                                      </p:cBhvr>
                                      <p:to>
                                        <p:strVal val="visible"/>
                                      </p:to>
                                    </p:set>
                                    <p:animEffect filter="fade" transition="in">
                                      <p:cBhvr>
                                        <p:cTn dur="500"/>
                                        <p:tgtEl>
                                          <p:spTgt spid="742"/>
                                        </p:tgtEl>
                                      </p:cBhvr>
                                    </p:animEffect>
                                  </p:childTnLst>
                                </p:cTn>
                              </p:par>
                              <p:par>
                                <p:cTn fill="hold" nodeType="withEffect" presetClass="entr" presetID="10" presetSubtype="0">
                                  <p:stCondLst>
                                    <p:cond delay="0"/>
                                  </p:stCondLst>
                                  <p:childTnLst>
                                    <p:set>
                                      <p:cBhvr>
                                        <p:cTn dur="1" fill="hold">
                                          <p:stCondLst>
                                            <p:cond delay="0"/>
                                          </p:stCondLst>
                                        </p:cTn>
                                        <p:tgtEl>
                                          <p:spTgt spid="750"/>
                                        </p:tgtEl>
                                        <p:attrNameLst>
                                          <p:attrName>style.visibility</p:attrName>
                                        </p:attrNameLst>
                                      </p:cBhvr>
                                      <p:to>
                                        <p:strVal val="visible"/>
                                      </p:to>
                                    </p:set>
                                    <p:animEffect filter="fade" transition="in">
                                      <p:cBhvr>
                                        <p:cTn dur="500"/>
                                        <p:tgtEl>
                                          <p:spTgt spid="750"/>
                                        </p:tgtEl>
                                      </p:cBhvr>
                                    </p:animEffect>
                                  </p:childTnLst>
                                </p:cTn>
                              </p:par>
                              <p:par>
                                <p:cTn fill="hold" nodeType="withEffect" presetClass="entr" presetID="10" presetSubtype="0">
                                  <p:stCondLst>
                                    <p:cond delay="0"/>
                                  </p:stCondLst>
                                  <p:childTnLst>
                                    <p:set>
                                      <p:cBhvr>
                                        <p:cTn dur="1" fill="hold">
                                          <p:stCondLst>
                                            <p:cond delay="0"/>
                                          </p:stCondLst>
                                        </p:cTn>
                                        <p:tgtEl>
                                          <p:spTgt spid="751"/>
                                        </p:tgtEl>
                                        <p:attrNameLst>
                                          <p:attrName>style.visibility</p:attrName>
                                        </p:attrNameLst>
                                      </p:cBhvr>
                                      <p:to>
                                        <p:strVal val="visible"/>
                                      </p:to>
                                    </p:set>
                                    <p:animEffect filter="fade" transition="in">
                                      <p:cBhvr>
                                        <p:cTn dur="500"/>
                                        <p:tgtEl>
                                          <p:spTgt spid="751"/>
                                        </p:tgtEl>
                                      </p:cBhvr>
                                    </p:animEffect>
                                  </p:childTnLst>
                                </p:cTn>
                              </p:par>
                              <p:par>
                                <p:cTn fill="hold" nodeType="withEffect" presetClass="entr" presetID="10" presetSubtype="0">
                                  <p:stCondLst>
                                    <p:cond delay="0"/>
                                  </p:stCondLst>
                                  <p:childTnLst>
                                    <p:set>
                                      <p:cBhvr>
                                        <p:cTn dur="1" fill="hold">
                                          <p:stCondLst>
                                            <p:cond delay="0"/>
                                          </p:stCondLst>
                                        </p:cTn>
                                        <p:tgtEl>
                                          <p:spTgt spid="755"/>
                                        </p:tgtEl>
                                        <p:attrNameLst>
                                          <p:attrName>style.visibility</p:attrName>
                                        </p:attrNameLst>
                                      </p:cBhvr>
                                      <p:to>
                                        <p:strVal val="visible"/>
                                      </p:to>
                                    </p:set>
                                    <p:animEffect filter="fade" transition="in">
                                      <p:cBhvr>
                                        <p:cTn dur="500"/>
                                        <p:tgtEl>
                                          <p:spTgt spid="75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53"/>
                                        </p:tgtEl>
                                        <p:attrNameLst>
                                          <p:attrName>style.visibility</p:attrName>
                                        </p:attrNameLst>
                                      </p:cBhvr>
                                      <p:to>
                                        <p:strVal val="visible"/>
                                      </p:to>
                                    </p:set>
                                    <p:animEffect filter="fade" transition="in">
                                      <p:cBhvr>
                                        <p:cTn dur="500"/>
                                        <p:tgtEl>
                                          <p:spTgt spid="75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54"/>
                                        </p:tgtEl>
                                        <p:attrNameLst>
                                          <p:attrName>style.visibility</p:attrName>
                                        </p:attrNameLst>
                                      </p:cBhvr>
                                      <p:to>
                                        <p:strVal val="visible"/>
                                      </p:to>
                                    </p:set>
                                    <p:animEffect filter="fade" transition="in">
                                      <p:cBhvr>
                                        <p:cTn dur="500"/>
                                        <p:tgtEl>
                                          <p:spTgt spid="7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9" name="Shape 759"/>
        <p:cNvGrpSpPr/>
        <p:nvPr/>
      </p:nvGrpSpPr>
      <p:grpSpPr>
        <a:xfrm>
          <a:off x="0" y="0"/>
          <a:ext cx="0" cy="0"/>
          <a:chOff x="0" y="0"/>
          <a:chExt cx="0" cy="0"/>
        </a:xfrm>
      </p:grpSpPr>
      <p:sp>
        <p:nvSpPr>
          <p:cNvPr id="760" name="Shape 760"/>
          <p:cNvSpPr txBox="1"/>
          <p:nvPr>
            <p:ph type="title"/>
          </p:nvPr>
        </p:nvSpPr>
        <p:spPr>
          <a:xfrm>
            <a:off x="311700" y="445024"/>
            <a:ext cx="8520599" cy="875775"/>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1" i="0" lang="zh-TW" sz="4400" u="none" cap="none" strike="noStrike">
                <a:solidFill>
                  <a:srgbClr val="EF8600"/>
                </a:solidFill>
                <a:latin typeface="Arial"/>
                <a:ea typeface="Arial"/>
                <a:cs typeface="Arial"/>
                <a:sym typeface="Arial"/>
              </a:rPr>
              <a:t>Future Work</a:t>
            </a:r>
          </a:p>
        </p:txBody>
      </p:sp>
      <p:graphicFrame>
        <p:nvGraphicFramePr>
          <p:cNvPr id="761" name="Shape 761"/>
          <p:cNvGraphicFramePr/>
          <p:nvPr/>
        </p:nvGraphicFramePr>
        <p:xfrm>
          <a:off x="638275" y="1907650"/>
          <a:ext cx="3000000" cy="3000000"/>
        </p:xfrm>
        <a:graphic>
          <a:graphicData uri="http://schemas.openxmlformats.org/drawingml/2006/table">
            <a:tbl>
              <a:tblPr>
                <a:noFill/>
                <a:tableStyleId>{60658ED6-AF13-4D6C-9AF8-D7F4787E1351}</a:tableStyleId>
              </a:tblPr>
              <a:tblGrid>
                <a:gridCol w="2254600"/>
                <a:gridCol w="1229050"/>
                <a:gridCol w="1100825"/>
              </a:tblGrid>
              <a:tr h="251450">
                <a:tc>
                  <a:txBody>
                    <a:bodyPr>
                      <a:noAutofit/>
                    </a:bodyPr>
                    <a:lstStyle/>
                    <a:p>
                      <a:pPr indent="0" lvl="0" marL="0" marR="0" rtl="0" algn="l">
                        <a:lnSpc>
                          <a:spcPct val="100000"/>
                        </a:lnSpc>
                        <a:spcBef>
                          <a:spcPts val="0"/>
                        </a:spcBef>
                        <a:spcAft>
                          <a:spcPts val="0"/>
                        </a:spcAft>
                        <a:buClr>
                          <a:srgbClr val="000000"/>
                        </a:buClr>
                        <a:buSzPct val="25000"/>
                        <a:buFont typeface="Arial"/>
                        <a:buNone/>
                      </a:pPr>
                      <a:r>
                        <a:t/>
                      </a:r>
                      <a:endParaRPr b="1" sz="1400" u="none" cap="none" strike="noStrike">
                        <a:latin typeface="Arial"/>
                        <a:ea typeface="Arial"/>
                        <a:cs typeface="Arial"/>
                        <a:sym typeface="Arial"/>
                      </a:endParaRPr>
                    </a:p>
                  </a:txBody>
                  <a:tcPr marT="19050" marB="19050" marR="28575" marL="28575" anchor="ctr">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F9900"/>
                    </a:solidFill>
                  </a:tcPr>
                </a:tc>
                <a:tc>
                  <a:txBody>
                    <a:bodyPr>
                      <a:noAutofit/>
                    </a:bodyPr>
                    <a:lstStyle/>
                    <a:p>
                      <a:pPr indent="241300" lvl="0" marL="0" marR="0" rtl="0" algn="l">
                        <a:lnSpc>
                          <a:spcPct val="100000"/>
                        </a:lnSpc>
                        <a:spcBef>
                          <a:spcPts val="0"/>
                        </a:spcBef>
                        <a:spcAft>
                          <a:spcPts val="0"/>
                        </a:spcAft>
                        <a:buClr>
                          <a:srgbClr val="FFFFFF"/>
                        </a:buClr>
                        <a:buSzPct val="25000"/>
                        <a:buFont typeface="Arial"/>
                        <a:buNone/>
                      </a:pPr>
                      <a:r>
                        <a:rPr b="1" lang="zh-TW" sz="1600" u="none" cap="none" strike="noStrike">
                          <a:solidFill>
                            <a:srgbClr val="FFFFFF"/>
                          </a:solidFill>
                          <a:latin typeface="Arial"/>
                          <a:ea typeface="Arial"/>
                          <a:cs typeface="Arial"/>
                          <a:sym typeface="Arial"/>
                        </a:rPr>
                        <a:t>RMSE</a:t>
                      </a:r>
                    </a:p>
                  </a:txBody>
                  <a:tcPr marT="19050" marB="19050" marR="28575" marL="28575" anchor="ctr">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F9900"/>
                    </a:solidFill>
                  </a:tcPr>
                </a:tc>
                <a:tc>
                  <a:txBody>
                    <a:bodyPr>
                      <a:noAutofit/>
                    </a:bodyPr>
                    <a:lstStyle/>
                    <a:p>
                      <a:pPr indent="241300" lvl="0" marL="0" marR="0" rtl="0" algn="l">
                        <a:lnSpc>
                          <a:spcPct val="100000"/>
                        </a:lnSpc>
                        <a:spcBef>
                          <a:spcPts val="0"/>
                        </a:spcBef>
                        <a:spcAft>
                          <a:spcPts val="0"/>
                        </a:spcAft>
                        <a:buClr>
                          <a:srgbClr val="FFFFFF"/>
                        </a:buClr>
                        <a:buSzPct val="25000"/>
                        <a:buFont typeface="Arial"/>
                        <a:buNone/>
                      </a:pPr>
                      <a:r>
                        <a:rPr b="1" lang="zh-TW" sz="1600" u="none" cap="none" strike="noStrike">
                          <a:solidFill>
                            <a:srgbClr val="FFFFFF"/>
                          </a:solidFill>
                          <a:latin typeface="Arial"/>
                          <a:ea typeface="Arial"/>
                          <a:cs typeface="Arial"/>
                          <a:sym typeface="Arial"/>
                        </a:rPr>
                        <a:t>MAPE</a:t>
                      </a:r>
                    </a:p>
                  </a:txBody>
                  <a:tcPr marT="19050" marB="19050" marR="28575" marL="28575" anchor="ctr">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F9900"/>
                    </a:solidFill>
                  </a:tcPr>
                </a:tc>
              </a:tr>
              <a:tr h="430600">
                <a:tc>
                  <a:txBody>
                    <a:bodyPr>
                      <a:noAutofit/>
                    </a:bodyPr>
                    <a:lstStyle/>
                    <a:p>
                      <a:pPr indent="241300" lvl="0" marL="0" marR="0" rtl="0" algn="l">
                        <a:lnSpc>
                          <a:spcPct val="100000"/>
                        </a:lnSpc>
                        <a:spcBef>
                          <a:spcPts val="0"/>
                        </a:spcBef>
                        <a:spcAft>
                          <a:spcPts val="0"/>
                        </a:spcAft>
                        <a:buClr>
                          <a:srgbClr val="000000"/>
                        </a:buClr>
                        <a:buSzPct val="25000"/>
                        <a:buFont typeface="Arial"/>
                        <a:buNone/>
                      </a:pPr>
                      <a:r>
                        <a:rPr b="1" lang="zh-TW" sz="1800" u="none" cap="none" strike="noStrike">
                          <a:latin typeface="Arial"/>
                          <a:ea typeface="Arial"/>
                          <a:cs typeface="Arial"/>
                          <a:sym typeface="Arial"/>
                        </a:rPr>
                        <a:t>內湖瑞光站</a:t>
                      </a:r>
                    </a:p>
                  </a:txBody>
                  <a:tcPr marT="19050" marB="19050" marR="28575" marL="28575" anchor="ctr">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FF2CC"/>
                    </a:solidFill>
                  </a:tcPr>
                </a:tc>
                <a:tc>
                  <a:txBody>
                    <a:bodyPr>
                      <a:noAutofit/>
                    </a:bodyPr>
                    <a:lstStyle/>
                    <a:p>
                      <a:pPr indent="241300" lvl="0" marL="0" marR="0" rtl="0" algn="r">
                        <a:lnSpc>
                          <a:spcPct val="100000"/>
                        </a:lnSpc>
                        <a:spcBef>
                          <a:spcPts val="0"/>
                        </a:spcBef>
                        <a:spcAft>
                          <a:spcPts val="0"/>
                        </a:spcAft>
                        <a:buClr>
                          <a:srgbClr val="000000"/>
                        </a:buClr>
                        <a:buSzPct val="25000"/>
                        <a:buFont typeface="Arial"/>
                        <a:buNone/>
                      </a:pPr>
                      <a:r>
                        <a:rPr lang="zh-TW" sz="1400" u="none" cap="none" strike="noStrike">
                          <a:latin typeface="Arial"/>
                          <a:ea typeface="Arial"/>
                          <a:cs typeface="Arial"/>
                          <a:sym typeface="Arial"/>
                        </a:rPr>
                        <a:t>15.04668</a:t>
                      </a:r>
                    </a:p>
                  </a:txBody>
                  <a:tcPr marT="19050" marB="19050" marR="28575" marL="28575" anchor="ctr">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FF2CC"/>
                    </a:solidFill>
                  </a:tcPr>
                </a:tc>
                <a:tc>
                  <a:txBody>
                    <a:bodyPr>
                      <a:noAutofit/>
                    </a:bodyPr>
                    <a:lstStyle/>
                    <a:p>
                      <a:pPr indent="241300" lvl="0" marL="0" marR="0" rtl="0" algn="r">
                        <a:lnSpc>
                          <a:spcPct val="100000"/>
                        </a:lnSpc>
                        <a:spcBef>
                          <a:spcPts val="0"/>
                        </a:spcBef>
                        <a:spcAft>
                          <a:spcPts val="0"/>
                        </a:spcAft>
                        <a:buClr>
                          <a:srgbClr val="000000"/>
                        </a:buClr>
                        <a:buSzPct val="25000"/>
                        <a:buFont typeface="Arial"/>
                        <a:buNone/>
                      </a:pPr>
                      <a:r>
                        <a:rPr lang="zh-TW" sz="1400" u="none" cap="none" strike="noStrike">
                          <a:latin typeface="Arial"/>
                          <a:ea typeface="Arial"/>
                          <a:cs typeface="Arial"/>
                          <a:sym typeface="Arial"/>
                        </a:rPr>
                        <a:t>95.68753</a:t>
                      </a:r>
                    </a:p>
                  </a:txBody>
                  <a:tcPr marT="19050" marB="19050" marR="28575" marL="28575" anchor="ctr">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FF2CC"/>
                    </a:solidFill>
                  </a:tcPr>
                </a:tc>
              </a:tr>
              <a:tr h="430600">
                <a:tc>
                  <a:txBody>
                    <a:bodyPr>
                      <a:noAutofit/>
                    </a:bodyPr>
                    <a:lstStyle/>
                    <a:p>
                      <a:pPr indent="241300" lvl="0" marL="0" marR="0" rtl="0" algn="l">
                        <a:lnSpc>
                          <a:spcPct val="100000"/>
                        </a:lnSpc>
                        <a:spcBef>
                          <a:spcPts val="0"/>
                        </a:spcBef>
                        <a:spcAft>
                          <a:spcPts val="0"/>
                        </a:spcAft>
                        <a:buClr>
                          <a:srgbClr val="000000"/>
                        </a:buClr>
                        <a:buSzPct val="25000"/>
                        <a:buFont typeface="Arial"/>
                        <a:buNone/>
                      </a:pPr>
                      <a:r>
                        <a:rPr b="1" lang="zh-TW" sz="1800" u="none" cap="none" strike="noStrike">
                          <a:latin typeface="Arial"/>
                          <a:ea typeface="Arial"/>
                          <a:cs typeface="Arial"/>
                          <a:sym typeface="Arial"/>
                        </a:rPr>
                        <a:t>內湖瑞光站.rm</a:t>
                      </a:r>
                    </a:p>
                  </a:txBody>
                  <a:tcPr marT="19050" marB="19050" marR="28575" marL="28575" anchor="ctr">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CE5CD"/>
                    </a:solidFill>
                  </a:tcPr>
                </a:tc>
                <a:tc>
                  <a:txBody>
                    <a:bodyPr>
                      <a:noAutofit/>
                    </a:bodyPr>
                    <a:lstStyle/>
                    <a:p>
                      <a:pPr indent="241300" lvl="0" marL="0" marR="0" rtl="0" algn="r">
                        <a:lnSpc>
                          <a:spcPct val="100000"/>
                        </a:lnSpc>
                        <a:spcBef>
                          <a:spcPts val="0"/>
                        </a:spcBef>
                        <a:spcAft>
                          <a:spcPts val="0"/>
                        </a:spcAft>
                        <a:buClr>
                          <a:srgbClr val="000000"/>
                        </a:buClr>
                        <a:buSzPct val="25000"/>
                        <a:buFont typeface="Arial"/>
                        <a:buNone/>
                      </a:pPr>
                      <a:r>
                        <a:rPr lang="zh-TW" sz="1400" u="none" cap="none" strike="noStrike">
                          <a:latin typeface="Arial"/>
                          <a:ea typeface="Arial"/>
                          <a:cs typeface="Arial"/>
                          <a:sym typeface="Arial"/>
                        </a:rPr>
                        <a:t>7.159725</a:t>
                      </a:r>
                    </a:p>
                  </a:txBody>
                  <a:tcPr marT="19050" marB="19050" marR="28575" marL="28575" anchor="ctr">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CE5CD"/>
                    </a:solidFill>
                  </a:tcPr>
                </a:tc>
                <a:tc>
                  <a:txBody>
                    <a:bodyPr>
                      <a:noAutofit/>
                    </a:bodyPr>
                    <a:lstStyle/>
                    <a:p>
                      <a:pPr indent="241300" lvl="0" marL="0" marR="0" rtl="0" algn="r">
                        <a:lnSpc>
                          <a:spcPct val="100000"/>
                        </a:lnSpc>
                        <a:spcBef>
                          <a:spcPts val="0"/>
                        </a:spcBef>
                        <a:spcAft>
                          <a:spcPts val="0"/>
                        </a:spcAft>
                        <a:buClr>
                          <a:srgbClr val="000000"/>
                        </a:buClr>
                        <a:buSzPct val="25000"/>
                        <a:buFont typeface="Arial"/>
                        <a:buNone/>
                      </a:pPr>
                      <a:r>
                        <a:rPr lang="zh-TW" sz="1400" u="none" cap="none" strike="noStrike">
                          <a:latin typeface="Arial"/>
                          <a:ea typeface="Arial"/>
                          <a:cs typeface="Arial"/>
                          <a:sym typeface="Arial"/>
                        </a:rPr>
                        <a:t>106.4808</a:t>
                      </a:r>
                    </a:p>
                  </a:txBody>
                  <a:tcPr marT="19050" marB="19050" marR="28575" marL="28575" anchor="ctr">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CE5CD"/>
                    </a:solidFill>
                  </a:tcPr>
                </a:tc>
              </a:tr>
              <a:tr h="430600">
                <a:tc>
                  <a:txBody>
                    <a:bodyPr>
                      <a:noAutofit/>
                    </a:bodyPr>
                    <a:lstStyle/>
                    <a:p>
                      <a:pPr indent="241300" lvl="0" marL="0" marR="0" rtl="0" algn="l">
                        <a:lnSpc>
                          <a:spcPct val="100000"/>
                        </a:lnSpc>
                        <a:spcBef>
                          <a:spcPts val="0"/>
                        </a:spcBef>
                        <a:spcAft>
                          <a:spcPts val="0"/>
                        </a:spcAft>
                        <a:buClr>
                          <a:srgbClr val="000000"/>
                        </a:buClr>
                        <a:buSzPct val="25000"/>
                        <a:buFont typeface="Arial"/>
                        <a:buNone/>
                      </a:pPr>
                      <a:r>
                        <a:rPr b="1" lang="zh-TW" sz="1800" u="none" cap="none" strike="noStrike">
                          <a:latin typeface="Arial"/>
                          <a:ea typeface="Arial"/>
                          <a:cs typeface="Arial"/>
                          <a:sym typeface="Arial"/>
                        </a:rPr>
                        <a:t>故宮站</a:t>
                      </a:r>
                    </a:p>
                  </a:txBody>
                  <a:tcPr marT="19050" marB="19050" marR="28575" marL="28575" anchor="ctr">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FF2CC"/>
                    </a:solidFill>
                  </a:tcPr>
                </a:tc>
                <a:tc>
                  <a:txBody>
                    <a:bodyPr>
                      <a:noAutofit/>
                    </a:bodyPr>
                    <a:lstStyle/>
                    <a:p>
                      <a:pPr indent="241300" lvl="0" marL="0" marR="0" rtl="0" algn="r">
                        <a:lnSpc>
                          <a:spcPct val="100000"/>
                        </a:lnSpc>
                        <a:spcBef>
                          <a:spcPts val="0"/>
                        </a:spcBef>
                        <a:spcAft>
                          <a:spcPts val="0"/>
                        </a:spcAft>
                        <a:buClr>
                          <a:srgbClr val="000000"/>
                        </a:buClr>
                        <a:buSzPct val="25000"/>
                        <a:buFont typeface="Arial"/>
                        <a:buNone/>
                      </a:pPr>
                      <a:r>
                        <a:rPr lang="zh-TW" sz="1400" u="none" cap="none" strike="noStrike">
                          <a:latin typeface="Arial"/>
                          <a:ea typeface="Arial"/>
                          <a:cs typeface="Arial"/>
                          <a:sym typeface="Arial"/>
                        </a:rPr>
                        <a:t>15.44484</a:t>
                      </a:r>
                    </a:p>
                  </a:txBody>
                  <a:tcPr marT="19050" marB="19050" marR="28575" marL="28575" anchor="ctr">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FF2CC"/>
                    </a:solidFill>
                  </a:tcPr>
                </a:tc>
                <a:tc>
                  <a:txBody>
                    <a:bodyPr>
                      <a:noAutofit/>
                    </a:bodyPr>
                    <a:lstStyle/>
                    <a:p>
                      <a:pPr indent="241300" lvl="0" marL="0" marR="0" rtl="0" algn="r">
                        <a:lnSpc>
                          <a:spcPct val="100000"/>
                        </a:lnSpc>
                        <a:spcBef>
                          <a:spcPts val="0"/>
                        </a:spcBef>
                        <a:spcAft>
                          <a:spcPts val="0"/>
                        </a:spcAft>
                        <a:buClr>
                          <a:srgbClr val="000000"/>
                        </a:buClr>
                        <a:buSzPct val="25000"/>
                        <a:buFont typeface="Arial"/>
                        <a:buNone/>
                      </a:pPr>
                      <a:r>
                        <a:rPr lang="zh-TW" sz="1400" u="none" cap="none" strike="noStrike">
                          <a:latin typeface="Arial"/>
                          <a:ea typeface="Arial"/>
                          <a:cs typeface="Arial"/>
                          <a:sym typeface="Arial"/>
                        </a:rPr>
                        <a:t>275.9306</a:t>
                      </a:r>
                    </a:p>
                  </a:txBody>
                  <a:tcPr marT="19050" marB="19050" marR="28575" marL="28575" anchor="ctr">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FF2CC"/>
                    </a:solidFill>
                  </a:tcPr>
                </a:tc>
              </a:tr>
              <a:tr h="430600">
                <a:tc>
                  <a:txBody>
                    <a:bodyPr>
                      <a:noAutofit/>
                    </a:bodyPr>
                    <a:lstStyle/>
                    <a:p>
                      <a:pPr indent="241300" lvl="0" marL="0" marR="0" rtl="0" algn="l">
                        <a:lnSpc>
                          <a:spcPct val="100000"/>
                        </a:lnSpc>
                        <a:spcBef>
                          <a:spcPts val="0"/>
                        </a:spcBef>
                        <a:spcAft>
                          <a:spcPts val="0"/>
                        </a:spcAft>
                        <a:buClr>
                          <a:srgbClr val="000000"/>
                        </a:buClr>
                        <a:buSzPct val="25000"/>
                        <a:buFont typeface="Arial"/>
                        <a:buNone/>
                      </a:pPr>
                      <a:r>
                        <a:rPr b="1" lang="zh-TW" sz="1800" u="none" cap="none" strike="noStrike">
                          <a:latin typeface="Arial"/>
                          <a:ea typeface="Arial"/>
                          <a:cs typeface="Arial"/>
                          <a:sym typeface="Arial"/>
                        </a:rPr>
                        <a:t>故宮站.rm</a:t>
                      </a:r>
                    </a:p>
                  </a:txBody>
                  <a:tcPr marT="19050" marB="19050" marR="28575" marL="28575" anchor="ctr">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CE5CD"/>
                    </a:solidFill>
                  </a:tcPr>
                </a:tc>
                <a:tc>
                  <a:txBody>
                    <a:bodyPr>
                      <a:noAutofit/>
                    </a:bodyPr>
                    <a:lstStyle/>
                    <a:p>
                      <a:pPr indent="241300" lvl="0" marL="0" marR="0" rtl="0" algn="r">
                        <a:lnSpc>
                          <a:spcPct val="100000"/>
                        </a:lnSpc>
                        <a:spcBef>
                          <a:spcPts val="0"/>
                        </a:spcBef>
                        <a:spcAft>
                          <a:spcPts val="0"/>
                        </a:spcAft>
                        <a:buClr>
                          <a:srgbClr val="000000"/>
                        </a:buClr>
                        <a:buSzPct val="25000"/>
                        <a:buFont typeface="Arial"/>
                        <a:buNone/>
                      </a:pPr>
                      <a:r>
                        <a:rPr lang="zh-TW" sz="1400" u="none" cap="none" strike="noStrike">
                          <a:latin typeface="Arial"/>
                          <a:ea typeface="Arial"/>
                          <a:cs typeface="Arial"/>
                          <a:sym typeface="Arial"/>
                        </a:rPr>
                        <a:t>7.91183</a:t>
                      </a:r>
                    </a:p>
                  </a:txBody>
                  <a:tcPr marT="19050" marB="19050" marR="28575" marL="28575" anchor="ctr">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CE5CD"/>
                    </a:solidFill>
                  </a:tcPr>
                </a:tc>
                <a:tc>
                  <a:txBody>
                    <a:bodyPr>
                      <a:noAutofit/>
                    </a:bodyPr>
                    <a:lstStyle/>
                    <a:p>
                      <a:pPr indent="241300" lvl="0" marL="0" marR="0" rtl="0" algn="r">
                        <a:lnSpc>
                          <a:spcPct val="100000"/>
                        </a:lnSpc>
                        <a:spcBef>
                          <a:spcPts val="0"/>
                        </a:spcBef>
                        <a:spcAft>
                          <a:spcPts val="0"/>
                        </a:spcAft>
                        <a:buClr>
                          <a:srgbClr val="000000"/>
                        </a:buClr>
                        <a:buSzPct val="25000"/>
                        <a:buFont typeface="Arial"/>
                        <a:buNone/>
                      </a:pPr>
                      <a:r>
                        <a:rPr lang="zh-TW" sz="1400" u="none" cap="none" strike="noStrike">
                          <a:latin typeface="Arial"/>
                          <a:ea typeface="Arial"/>
                          <a:cs typeface="Arial"/>
                          <a:sym typeface="Arial"/>
                        </a:rPr>
                        <a:t>136.5632</a:t>
                      </a:r>
                    </a:p>
                  </a:txBody>
                  <a:tcPr marT="19050" marB="19050" marR="28575" marL="28575" anchor="ctr">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CE5CD"/>
                    </a:solidFill>
                  </a:tcPr>
                </a:tc>
              </a:tr>
              <a:tr h="430600">
                <a:tc>
                  <a:txBody>
                    <a:bodyPr>
                      <a:noAutofit/>
                    </a:bodyPr>
                    <a:lstStyle/>
                    <a:p>
                      <a:pPr indent="241300" lvl="0" marL="0" marR="0" rtl="0" algn="l">
                        <a:lnSpc>
                          <a:spcPct val="100000"/>
                        </a:lnSpc>
                        <a:spcBef>
                          <a:spcPts val="0"/>
                        </a:spcBef>
                        <a:spcAft>
                          <a:spcPts val="0"/>
                        </a:spcAft>
                        <a:buClr>
                          <a:srgbClr val="000000"/>
                        </a:buClr>
                        <a:buSzPct val="25000"/>
                        <a:buFont typeface="Arial"/>
                        <a:buNone/>
                      </a:pPr>
                      <a:r>
                        <a:rPr b="1" lang="zh-TW" sz="1800" u="none" cap="none" strike="noStrike">
                          <a:latin typeface="Arial"/>
                          <a:ea typeface="Arial"/>
                          <a:cs typeface="Arial"/>
                          <a:sym typeface="Arial"/>
                        </a:rPr>
                        <a:t>新士林夜市站</a:t>
                      </a:r>
                    </a:p>
                  </a:txBody>
                  <a:tcPr marT="19050" marB="19050" marR="28575" marL="28575" anchor="ctr">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FF2CC"/>
                    </a:solidFill>
                  </a:tcPr>
                </a:tc>
                <a:tc>
                  <a:txBody>
                    <a:bodyPr>
                      <a:noAutofit/>
                    </a:bodyPr>
                    <a:lstStyle/>
                    <a:p>
                      <a:pPr indent="241300" lvl="0" marL="0" marR="0" rtl="0" algn="r">
                        <a:lnSpc>
                          <a:spcPct val="100000"/>
                        </a:lnSpc>
                        <a:spcBef>
                          <a:spcPts val="0"/>
                        </a:spcBef>
                        <a:spcAft>
                          <a:spcPts val="0"/>
                        </a:spcAft>
                        <a:buClr>
                          <a:srgbClr val="000000"/>
                        </a:buClr>
                        <a:buSzPct val="25000"/>
                        <a:buFont typeface="Arial"/>
                        <a:buNone/>
                      </a:pPr>
                      <a:r>
                        <a:rPr lang="zh-TW" sz="1400" u="none" cap="none" strike="noStrike">
                          <a:latin typeface="Arial"/>
                          <a:ea typeface="Arial"/>
                          <a:cs typeface="Arial"/>
                          <a:sym typeface="Arial"/>
                        </a:rPr>
                        <a:t>12.95254</a:t>
                      </a:r>
                    </a:p>
                  </a:txBody>
                  <a:tcPr marT="19050" marB="19050" marR="28575" marL="28575" anchor="ctr">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FF2CC"/>
                    </a:solidFill>
                  </a:tcPr>
                </a:tc>
                <a:tc>
                  <a:txBody>
                    <a:bodyPr>
                      <a:noAutofit/>
                    </a:bodyPr>
                    <a:lstStyle/>
                    <a:p>
                      <a:pPr indent="241300" lvl="0" marL="0" marR="0" rtl="0" algn="r">
                        <a:lnSpc>
                          <a:spcPct val="100000"/>
                        </a:lnSpc>
                        <a:spcBef>
                          <a:spcPts val="0"/>
                        </a:spcBef>
                        <a:spcAft>
                          <a:spcPts val="0"/>
                        </a:spcAft>
                        <a:buClr>
                          <a:srgbClr val="000000"/>
                        </a:buClr>
                        <a:buSzPct val="25000"/>
                        <a:buFont typeface="Arial"/>
                        <a:buNone/>
                      </a:pPr>
                      <a:r>
                        <a:rPr lang="zh-TW" sz="1400" u="none" cap="none" strike="noStrike">
                          <a:latin typeface="Arial"/>
                          <a:ea typeface="Arial"/>
                          <a:cs typeface="Arial"/>
                          <a:sym typeface="Arial"/>
                        </a:rPr>
                        <a:t>242.5481</a:t>
                      </a:r>
                    </a:p>
                  </a:txBody>
                  <a:tcPr marT="19050" marB="19050" marR="28575" marL="28575" anchor="ctr">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FF2CC"/>
                    </a:solidFill>
                  </a:tcPr>
                </a:tc>
              </a:tr>
              <a:tr h="430600">
                <a:tc>
                  <a:txBody>
                    <a:bodyPr>
                      <a:noAutofit/>
                    </a:bodyPr>
                    <a:lstStyle/>
                    <a:p>
                      <a:pPr indent="241300" lvl="0" marL="0" marR="0" rtl="0" algn="l">
                        <a:lnSpc>
                          <a:spcPct val="100000"/>
                        </a:lnSpc>
                        <a:spcBef>
                          <a:spcPts val="0"/>
                        </a:spcBef>
                        <a:spcAft>
                          <a:spcPts val="0"/>
                        </a:spcAft>
                        <a:buClr>
                          <a:srgbClr val="000000"/>
                        </a:buClr>
                        <a:buSzPct val="25000"/>
                        <a:buFont typeface="Arial"/>
                        <a:buNone/>
                      </a:pPr>
                      <a:r>
                        <a:rPr b="1" lang="zh-TW" sz="1800" u="none" cap="none" strike="noStrike">
                          <a:latin typeface="Arial"/>
                          <a:ea typeface="Arial"/>
                          <a:cs typeface="Arial"/>
                          <a:sym typeface="Arial"/>
                        </a:rPr>
                        <a:t>新士林夜市站.rm</a:t>
                      </a:r>
                    </a:p>
                  </a:txBody>
                  <a:tcPr marT="19050" marB="19050" marR="28575" marL="28575" anchor="ctr">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CE5CD"/>
                    </a:solidFill>
                  </a:tcPr>
                </a:tc>
                <a:tc>
                  <a:txBody>
                    <a:bodyPr>
                      <a:noAutofit/>
                    </a:bodyPr>
                    <a:lstStyle/>
                    <a:p>
                      <a:pPr indent="241300" lvl="0" marL="0" marR="0" rtl="0" algn="r">
                        <a:lnSpc>
                          <a:spcPct val="100000"/>
                        </a:lnSpc>
                        <a:spcBef>
                          <a:spcPts val="0"/>
                        </a:spcBef>
                        <a:spcAft>
                          <a:spcPts val="0"/>
                        </a:spcAft>
                        <a:buClr>
                          <a:srgbClr val="000000"/>
                        </a:buClr>
                        <a:buSzPct val="25000"/>
                        <a:buFont typeface="Arial"/>
                        <a:buNone/>
                      </a:pPr>
                      <a:r>
                        <a:rPr lang="zh-TW" sz="1400" u="none" cap="none" strike="noStrike">
                          <a:latin typeface="Arial"/>
                          <a:ea typeface="Arial"/>
                          <a:cs typeface="Arial"/>
                          <a:sym typeface="Arial"/>
                        </a:rPr>
                        <a:t>6.500739</a:t>
                      </a:r>
                    </a:p>
                  </a:txBody>
                  <a:tcPr marT="19050" marB="19050" marR="28575" marL="28575" anchor="ctr">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CE5CD"/>
                    </a:solidFill>
                  </a:tcPr>
                </a:tc>
                <a:tc>
                  <a:txBody>
                    <a:bodyPr>
                      <a:noAutofit/>
                    </a:bodyPr>
                    <a:lstStyle/>
                    <a:p>
                      <a:pPr indent="241300" lvl="0" marL="0" marR="0" rtl="0" algn="r">
                        <a:lnSpc>
                          <a:spcPct val="100000"/>
                        </a:lnSpc>
                        <a:spcBef>
                          <a:spcPts val="0"/>
                        </a:spcBef>
                        <a:spcAft>
                          <a:spcPts val="0"/>
                        </a:spcAft>
                        <a:buClr>
                          <a:srgbClr val="000000"/>
                        </a:buClr>
                        <a:buSzPct val="25000"/>
                        <a:buFont typeface="Arial"/>
                        <a:buNone/>
                      </a:pPr>
                      <a:r>
                        <a:rPr lang="zh-TW" sz="1400" u="none" cap="none" strike="noStrike">
                          <a:latin typeface="Arial"/>
                          <a:ea typeface="Arial"/>
                          <a:cs typeface="Arial"/>
                          <a:sym typeface="Arial"/>
                        </a:rPr>
                        <a:t>149.9378</a:t>
                      </a:r>
                    </a:p>
                  </a:txBody>
                  <a:tcPr marT="19050" marB="19050" marR="28575" marL="28575" anchor="ctr">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CE5CD"/>
                    </a:solidFill>
                  </a:tcPr>
                </a:tc>
              </a:tr>
            </a:tbl>
          </a:graphicData>
        </a:graphic>
      </p:graphicFrame>
      <p:sp>
        <p:nvSpPr>
          <p:cNvPr id="762" name="Shape 762"/>
          <p:cNvSpPr/>
          <p:nvPr/>
        </p:nvSpPr>
        <p:spPr>
          <a:xfrm>
            <a:off x="4090792" y="3051900"/>
            <a:ext cx="1165799" cy="840600"/>
          </a:xfrm>
          <a:prstGeom prst="roundRect">
            <a:avLst>
              <a:gd fmla="val 16667" name="adj"/>
            </a:avLst>
          </a:prstGeom>
          <a:noFill/>
          <a:ln cap="flat" cmpd="sng" w="76200">
            <a:solidFill>
              <a:srgbClr val="0000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63" name="Shape 763"/>
          <p:cNvSpPr/>
          <p:nvPr/>
        </p:nvSpPr>
        <p:spPr>
          <a:xfrm>
            <a:off x="4090742" y="3929175"/>
            <a:ext cx="1165799" cy="840600"/>
          </a:xfrm>
          <a:prstGeom prst="roundRect">
            <a:avLst>
              <a:gd fmla="val 16667" name="adj"/>
            </a:avLst>
          </a:prstGeom>
          <a:noFill/>
          <a:ln cap="flat" cmpd="sng" w="76200">
            <a:solidFill>
              <a:srgbClr val="0000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64" name="Shape 764"/>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zh-TW" sz="1400" u="none" cap="none" strike="noStrike">
                <a:solidFill>
                  <a:srgbClr val="000000"/>
                </a:solidFill>
                <a:latin typeface="Arial"/>
                <a:ea typeface="Arial"/>
                <a:cs typeface="Arial"/>
                <a:sym typeface="Arial"/>
              </a:rPr>
              <a:t>‹#›</a:t>
            </a:fld>
          </a:p>
        </p:txBody>
      </p:sp>
      <p:sp>
        <p:nvSpPr>
          <p:cNvPr id="765" name="Shape 765"/>
          <p:cNvSpPr/>
          <p:nvPr/>
        </p:nvSpPr>
        <p:spPr>
          <a:xfrm rot="1383750">
            <a:off x="5486070" y="-1285753"/>
            <a:ext cx="4875158" cy="4875158"/>
          </a:xfrm>
          <a:prstGeom prst="ellipse">
            <a:avLst/>
          </a:prstGeom>
          <a:solidFill>
            <a:srgbClr val="FFC000">
              <a:alpha val="80000"/>
            </a:srgb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66" name="Shape 766"/>
          <p:cNvSpPr txBox="1"/>
          <p:nvPr>
            <p:ph idx="1" type="body"/>
          </p:nvPr>
        </p:nvSpPr>
        <p:spPr>
          <a:xfrm>
            <a:off x="5939442" y="778081"/>
            <a:ext cx="3204557" cy="2273818"/>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1" i="0" lang="zh-TW" sz="3000" u="none" cap="none" strike="noStrike">
                <a:solidFill>
                  <a:schemeClr val="dk1"/>
                </a:solidFill>
                <a:latin typeface="Arial"/>
                <a:ea typeface="Arial"/>
                <a:cs typeface="Arial"/>
                <a:sym typeface="Arial"/>
              </a:rPr>
              <a:t>Neural Network</a:t>
            </a:r>
          </a:p>
          <a:p>
            <a:pPr indent="0" lvl="0" marL="0" marR="0" rtl="0" algn="l">
              <a:lnSpc>
                <a:spcPct val="100000"/>
              </a:lnSpc>
              <a:spcBef>
                <a:spcPts val="0"/>
              </a:spcBef>
              <a:spcAft>
                <a:spcPts val="0"/>
              </a:spcAft>
              <a:buClr>
                <a:schemeClr val="dk1"/>
              </a:buClr>
              <a:buSzPct val="25000"/>
              <a:buFont typeface="Arial"/>
              <a:buNone/>
            </a:pPr>
            <a:r>
              <a:t/>
            </a:r>
            <a:endParaRPr b="0"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ct val="25000"/>
              <a:buFont typeface="Arial"/>
              <a:buNone/>
            </a:pPr>
            <a:r>
              <a:rPr b="1" i="0" lang="zh-TW" sz="2800" u="none" cap="none" strike="noStrike">
                <a:solidFill>
                  <a:srgbClr val="C00000"/>
                </a:solidFill>
                <a:latin typeface="Arial"/>
                <a:ea typeface="Arial"/>
                <a:cs typeface="Arial"/>
                <a:sym typeface="Arial"/>
              </a:rPr>
              <a:t>嘗試移除極端值</a:t>
            </a: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1"/>
                                        </p:tgtEl>
                                        <p:attrNameLst>
                                          <p:attrName>style.visibility</p:attrName>
                                        </p:attrNameLst>
                                      </p:cBhvr>
                                      <p:to>
                                        <p:strVal val="visible"/>
                                      </p:to>
                                    </p:set>
                                    <p:animEffect filter="fade" transition="in">
                                      <p:cBhvr>
                                        <p:cTn dur="500"/>
                                        <p:tgtEl>
                                          <p:spTgt spid="7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2"/>
                                        </p:tgtEl>
                                        <p:attrNameLst>
                                          <p:attrName>style.visibility</p:attrName>
                                        </p:attrNameLst>
                                      </p:cBhvr>
                                      <p:to>
                                        <p:strVal val="visible"/>
                                      </p:to>
                                    </p:set>
                                    <p:animEffect filter="fade" transition="in">
                                      <p:cBhvr>
                                        <p:cTn dur="1000"/>
                                        <p:tgtEl>
                                          <p:spTgt spid="7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3"/>
                                        </p:tgtEl>
                                        <p:attrNameLst>
                                          <p:attrName>style.visibility</p:attrName>
                                        </p:attrNameLst>
                                      </p:cBhvr>
                                      <p:to>
                                        <p:strVal val="visible"/>
                                      </p:to>
                                    </p:set>
                                    <p:animEffect filter="fade" transition="in">
                                      <p:cBhvr>
                                        <p:cTn dur="1000"/>
                                        <p:tgtEl>
                                          <p:spTgt spid="7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0" name="Shape 770"/>
        <p:cNvGrpSpPr/>
        <p:nvPr/>
      </p:nvGrpSpPr>
      <p:grpSpPr>
        <a:xfrm>
          <a:off x="0" y="0"/>
          <a:ext cx="0" cy="0"/>
          <a:chOff x="0" y="0"/>
          <a:chExt cx="0" cy="0"/>
        </a:xfrm>
      </p:grpSpPr>
      <p:sp>
        <p:nvSpPr>
          <p:cNvPr id="771" name="Shape 771"/>
          <p:cNvSpPr/>
          <p:nvPr/>
        </p:nvSpPr>
        <p:spPr>
          <a:xfrm>
            <a:off x="5867400" y="0"/>
            <a:ext cx="3276600" cy="5143499"/>
          </a:xfrm>
          <a:prstGeom prst="rect">
            <a:avLst/>
          </a:prstGeom>
          <a:solidFill>
            <a:srgbClr val="FFC0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72" name="Shape 772"/>
          <p:cNvSpPr txBox="1"/>
          <p:nvPr>
            <p:ph type="title"/>
          </p:nvPr>
        </p:nvSpPr>
        <p:spPr>
          <a:xfrm>
            <a:off x="311850" y="158673"/>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1" i="0" lang="zh-TW" sz="4400" u="none" cap="none" strike="noStrike">
                <a:solidFill>
                  <a:srgbClr val="EF8600"/>
                </a:solidFill>
                <a:latin typeface="Arial"/>
                <a:ea typeface="Arial"/>
                <a:cs typeface="Arial"/>
                <a:sym typeface="Arial"/>
              </a:rPr>
              <a:t>建議</a:t>
            </a:r>
          </a:p>
        </p:txBody>
      </p:sp>
      <p:sp>
        <p:nvSpPr>
          <p:cNvPr id="773" name="Shape 773"/>
          <p:cNvSpPr txBox="1"/>
          <p:nvPr>
            <p:ph idx="1" type="body"/>
          </p:nvPr>
        </p:nvSpPr>
        <p:spPr>
          <a:xfrm>
            <a:off x="311850" y="1017725"/>
            <a:ext cx="5225350" cy="3932999"/>
          </a:xfrm>
          <a:prstGeom prst="rect">
            <a:avLst/>
          </a:prstGeom>
          <a:noFill/>
          <a:ln>
            <a:noFill/>
          </a:ln>
        </p:spPr>
        <p:txBody>
          <a:bodyPr anchorCtr="0" anchor="t" bIns="91425" lIns="91425" rIns="91425" tIns="91425">
            <a:noAutofit/>
          </a:bodyPr>
          <a:lstStyle/>
          <a:p>
            <a:pPr indent="-285750" lvl="0" marL="285750" marR="0" rtl="0" algn="l">
              <a:lnSpc>
                <a:spcPct val="115000"/>
              </a:lnSpc>
              <a:spcBef>
                <a:spcPts val="0"/>
              </a:spcBef>
              <a:spcAft>
                <a:spcPts val="0"/>
              </a:spcAft>
              <a:buClr>
                <a:schemeClr val="dk2"/>
              </a:buClr>
              <a:buSzPct val="100000"/>
              <a:buFont typeface="Arial"/>
              <a:buChar char="•"/>
            </a:pPr>
            <a:r>
              <a:rPr b="0" i="0" lang="zh-TW" sz="1800" u="none" cap="none" strike="noStrike">
                <a:solidFill>
                  <a:schemeClr val="dk1"/>
                </a:solidFill>
                <a:latin typeface="Arial"/>
                <a:ea typeface="Arial"/>
                <a:cs typeface="Arial"/>
                <a:sym typeface="Arial"/>
              </a:rPr>
              <a:t>加入更多外部資料 ，例如：MRT的搭乘人數</a:t>
            </a:r>
          </a:p>
          <a:p>
            <a:pPr indent="-285750" lvl="0" marL="285750" marR="0" rtl="0" algn="l">
              <a:lnSpc>
                <a:spcPct val="115000"/>
              </a:lnSpc>
              <a:spcBef>
                <a:spcPts val="1600"/>
              </a:spcBef>
              <a:spcAft>
                <a:spcPts val="0"/>
              </a:spcAft>
              <a:buClr>
                <a:schemeClr val="dk2"/>
              </a:buClr>
              <a:buSzPct val="100000"/>
              <a:buFont typeface="Arial"/>
              <a:buChar char="•"/>
            </a:pPr>
            <a:r>
              <a:rPr b="0" i="0" lang="zh-TW" sz="1800" u="none" cap="none" strike="noStrike">
                <a:solidFill>
                  <a:schemeClr val="dk1"/>
                </a:solidFill>
                <a:latin typeface="Arial"/>
                <a:ea typeface="Arial"/>
                <a:cs typeface="Arial"/>
                <a:sym typeface="Arial"/>
              </a:rPr>
              <a:t>加入特殊節日，例如：清明連假、過年</a:t>
            </a:r>
          </a:p>
          <a:p>
            <a:pPr indent="-285750" lvl="0" marL="285750" marR="0" rtl="0" algn="l">
              <a:lnSpc>
                <a:spcPct val="115000"/>
              </a:lnSpc>
              <a:spcBef>
                <a:spcPts val="1600"/>
              </a:spcBef>
              <a:spcAft>
                <a:spcPts val="0"/>
              </a:spcAft>
              <a:buClr>
                <a:schemeClr val="dk2"/>
              </a:buClr>
              <a:buSzPct val="100000"/>
              <a:buFont typeface="Arial"/>
              <a:buChar char="•"/>
            </a:pPr>
            <a:r>
              <a:rPr b="0" i="0" lang="zh-TW" sz="1800" u="none" cap="none" strike="noStrike">
                <a:solidFill>
                  <a:schemeClr val="dk1"/>
                </a:solidFill>
                <a:latin typeface="Arial"/>
                <a:ea typeface="Arial"/>
                <a:cs typeface="Arial"/>
                <a:sym typeface="Arial"/>
              </a:rPr>
              <a:t>結合停車場公司的know-how</a:t>
            </a:r>
          </a:p>
          <a:p>
            <a:pPr indent="-285750" lvl="0" marL="285750" marR="0" rtl="0" algn="l">
              <a:lnSpc>
                <a:spcPct val="115000"/>
              </a:lnSpc>
              <a:spcBef>
                <a:spcPts val="1600"/>
              </a:spcBef>
              <a:spcAft>
                <a:spcPts val="0"/>
              </a:spcAft>
              <a:buClr>
                <a:schemeClr val="dk2"/>
              </a:buClr>
              <a:buSzPct val="100000"/>
              <a:buFont typeface="Arial"/>
              <a:buChar char="•"/>
            </a:pPr>
            <a:r>
              <a:rPr b="0" i="0" lang="zh-TW" sz="1800" u="none" cap="none" strike="noStrike">
                <a:solidFill>
                  <a:schemeClr val="dk1"/>
                </a:solidFill>
                <a:latin typeface="Arial"/>
                <a:ea typeface="Arial"/>
                <a:cs typeface="Arial"/>
                <a:sym typeface="Arial"/>
              </a:rPr>
              <a:t>預測下周場內車數與等待時間&amp;每天更新預測</a:t>
            </a:r>
          </a:p>
          <a:p>
            <a:pPr indent="-285750" lvl="0" marL="285750" marR="0" rtl="0" algn="l">
              <a:lnSpc>
                <a:spcPct val="115000"/>
              </a:lnSpc>
              <a:spcBef>
                <a:spcPts val="1600"/>
              </a:spcBef>
              <a:spcAft>
                <a:spcPts val="0"/>
              </a:spcAft>
              <a:buClr>
                <a:schemeClr val="dk2"/>
              </a:buClr>
              <a:buSzPct val="100000"/>
              <a:buFont typeface="Arial"/>
              <a:buChar char="•"/>
            </a:pPr>
            <a:r>
              <a:rPr b="0" i="0" lang="zh-TW" sz="1800" u="none" cap="none" strike="noStrike">
                <a:solidFill>
                  <a:schemeClr val="dk1"/>
                </a:solidFill>
                <a:latin typeface="Arial"/>
                <a:ea typeface="Arial"/>
                <a:cs typeface="Arial"/>
                <a:sym typeface="Arial"/>
              </a:rPr>
              <a:t>當停車場快滿，能提供其他鄰近替代停車場</a:t>
            </a:r>
          </a:p>
          <a:p>
            <a:pPr indent="-285750" lvl="0" marL="285750" marR="0" rtl="0" algn="l">
              <a:lnSpc>
                <a:spcPct val="115000"/>
              </a:lnSpc>
              <a:spcBef>
                <a:spcPts val="1600"/>
              </a:spcBef>
              <a:spcAft>
                <a:spcPts val="0"/>
              </a:spcAft>
              <a:buClr>
                <a:schemeClr val="dk2"/>
              </a:buClr>
              <a:buSzPct val="100000"/>
              <a:buFont typeface="Arial"/>
              <a:buChar char="•"/>
            </a:pPr>
            <a:r>
              <a:rPr b="0" i="0" lang="zh-TW" sz="1800" u="none" cap="none" strike="noStrike">
                <a:solidFill>
                  <a:schemeClr val="dk1"/>
                </a:solidFill>
                <a:latin typeface="Arial"/>
                <a:ea typeface="Arial"/>
                <a:cs typeface="Arial"/>
                <a:sym typeface="Arial"/>
              </a:rPr>
              <a:t>記錄使用者是否真正停在他們查詢的停車場，</a:t>
            </a:r>
            <a:br>
              <a:rPr b="0" i="0" lang="zh-TW" sz="1800" u="none" cap="none" strike="noStrike">
                <a:solidFill>
                  <a:schemeClr val="dk1"/>
                </a:solidFill>
                <a:latin typeface="Arial"/>
                <a:ea typeface="Arial"/>
                <a:cs typeface="Arial"/>
                <a:sym typeface="Arial"/>
              </a:rPr>
            </a:br>
            <a:r>
              <a:rPr b="0" i="0" lang="zh-TW" sz="1800" u="none" cap="none" strike="noStrike">
                <a:solidFill>
                  <a:schemeClr val="dk1"/>
                </a:solidFill>
                <a:latin typeface="Arial"/>
                <a:ea typeface="Arial"/>
                <a:cs typeface="Arial"/>
                <a:sym typeface="Arial"/>
              </a:rPr>
              <a:t>進一步評估該功能對公司的貢獻</a:t>
            </a:r>
          </a:p>
        </p:txBody>
      </p:sp>
      <p:pic>
        <p:nvPicPr>
          <p:cNvPr id="774" name="Shape 774"/>
          <p:cNvPicPr preferRelativeResize="0"/>
          <p:nvPr/>
        </p:nvPicPr>
        <p:blipFill rotWithShape="1">
          <a:blip r:embed="rId3">
            <a:alphaModFix/>
          </a:blip>
          <a:srcRect b="0" l="0" r="0" t="0"/>
          <a:stretch/>
        </p:blipFill>
        <p:spPr>
          <a:xfrm>
            <a:off x="6400175" y="2876173"/>
            <a:ext cx="1111274" cy="1111274"/>
          </a:xfrm>
          <a:prstGeom prst="rect">
            <a:avLst/>
          </a:prstGeom>
          <a:noFill/>
          <a:ln>
            <a:noFill/>
          </a:ln>
        </p:spPr>
      </p:pic>
      <p:pic>
        <p:nvPicPr>
          <p:cNvPr descr="zh-hk-play-badge.png" id="775" name="Shape 775"/>
          <p:cNvPicPr preferRelativeResize="0"/>
          <p:nvPr/>
        </p:nvPicPr>
        <p:blipFill rotWithShape="1">
          <a:blip r:embed="rId4">
            <a:alphaModFix/>
          </a:blip>
          <a:srcRect b="0" l="0" r="0" t="0"/>
          <a:stretch/>
        </p:blipFill>
        <p:spPr>
          <a:xfrm>
            <a:off x="6400175" y="4161614"/>
            <a:ext cx="2414299" cy="789009"/>
          </a:xfrm>
          <a:prstGeom prst="rect">
            <a:avLst/>
          </a:prstGeom>
          <a:noFill/>
          <a:ln>
            <a:noFill/>
          </a:ln>
        </p:spPr>
      </p:pic>
      <p:pic>
        <p:nvPicPr>
          <p:cNvPr descr="161127141330.png" id="776" name="Shape 776"/>
          <p:cNvPicPr preferRelativeResize="0"/>
          <p:nvPr/>
        </p:nvPicPr>
        <p:blipFill rotWithShape="1">
          <a:blip r:embed="rId5">
            <a:alphaModFix/>
          </a:blip>
          <a:srcRect b="0" l="0" r="0" t="0"/>
          <a:stretch/>
        </p:blipFill>
        <p:spPr>
          <a:xfrm>
            <a:off x="7621775" y="2876175"/>
            <a:ext cx="1111274" cy="1111274"/>
          </a:xfrm>
          <a:prstGeom prst="rect">
            <a:avLst/>
          </a:prstGeom>
          <a:noFill/>
          <a:ln>
            <a:noFill/>
          </a:ln>
        </p:spPr>
      </p:pic>
      <p:pic>
        <p:nvPicPr>
          <p:cNvPr descr="15778254_1342861419112162_384158517_o.jpg" id="777" name="Shape 777"/>
          <p:cNvPicPr preferRelativeResize="0"/>
          <p:nvPr/>
        </p:nvPicPr>
        <p:blipFill rotWithShape="1">
          <a:blip r:embed="rId6">
            <a:alphaModFix/>
          </a:blip>
          <a:srcRect b="0" l="0" r="0" t="0"/>
          <a:stretch/>
        </p:blipFill>
        <p:spPr>
          <a:xfrm>
            <a:off x="6503225" y="445024"/>
            <a:ext cx="1966074" cy="2334725"/>
          </a:xfrm>
          <a:prstGeom prst="rect">
            <a:avLst/>
          </a:prstGeom>
          <a:noFill/>
          <a:ln>
            <a:noFill/>
          </a:ln>
        </p:spPr>
      </p:pic>
      <p:sp>
        <p:nvSpPr>
          <p:cNvPr id="778" name="Shape 778"/>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zh-TW" sz="1400" u="none" cap="none" strike="noStrike">
                <a:solidFill>
                  <a:srgbClr val="000000"/>
                </a:solidFill>
                <a:latin typeface="Arial"/>
                <a:ea typeface="Arial"/>
                <a:cs typeface="Arial"/>
                <a:sym typeface="Arial"/>
              </a:rPr>
              <a:t>‹#›</a:t>
            </a:fld>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73">
                                            <p:txEl>
                                              <p:pRg end="0" st="0"/>
                                            </p:txEl>
                                          </p:spTgt>
                                        </p:tgtEl>
                                        <p:attrNameLst>
                                          <p:attrName>style.visibility</p:attrName>
                                        </p:attrNameLst>
                                      </p:cBhvr>
                                      <p:to>
                                        <p:strVal val="visible"/>
                                      </p:to>
                                    </p:set>
                                    <p:animEffect filter="fade" transition="in">
                                      <p:cBhvr>
                                        <p:cTn dur="500"/>
                                        <p:tgtEl>
                                          <p:spTgt spid="77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773">
                                            <p:txEl>
                                              <p:pRg end="1" st="1"/>
                                            </p:txEl>
                                          </p:spTgt>
                                        </p:tgtEl>
                                        <p:attrNameLst>
                                          <p:attrName>style.visibility</p:attrName>
                                        </p:attrNameLst>
                                      </p:cBhvr>
                                      <p:to>
                                        <p:strVal val="visible"/>
                                      </p:to>
                                    </p:set>
                                    <p:animEffect filter="fade" transition="in">
                                      <p:cBhvr>
                                        <p:cTn dur="500"/>
                                        <p:tgtEl>
                                          <p:spTgt spid="773">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773">
                                            <p:txEl>
                                              <p:pRg end="2" st="2"/>
                                            </p:txEl>
                                          </p:spTgt>
                                        </p:tgtEl>
                                        <p:attrNameLst>
                                          <p:attrName>style.visibility</p:attrName>
                                        </p:attrNameLst>
                                      </p:cBhvr>
                                      <p:to>
                                        <p:strVal val="visible"/>
                                      </p:to>
                                    </p:set>
                                    <p:animEffect filter="fade" transition="in">
                                      <p:cBhvr>
                                        <p:cTn dur="500"/>
                                        <p:tgtEl>
                                          <p:spTgt spid="773">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773">
                                            <p:txEl>
                                              <p:pRg end="3" st="3"/>
                                            </p:txEl>
                                          </p:spTgt>
                                        </p:tgtEl>
                                        <p:attrNameLst>
                                          <p:attrName>style.visibility</p:attrName>
                                        </p:attrNameLst>
                                      </p:cBhvr>
                                      <p:to>
                                        <p:strVal val="visible"/>
                                      </p:to>
                                    </p:set>
                                    <p:animEffect filter="fade" transition="in">
                                      <p:cBhvr>
                                        <p:cTn dur="500"/>
                                        <p:tgtEl>
                                          <p:spTgt spid="773">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773">
                                            <p:txEl>
                                              <p:pRg end="4" st="4"/>
                                            </p:txEl>
                                          </p:spTgt>
                                        </p:tgtEl>
                                        <p:attrNameLst>
                                          <p:attrName>style.visibility</p:attrName>
                                        </p:attrNameLst>
                                      </p:cBhvr>
                                      <p:to>
                                        <p:strVal val="visible"/>
                                      </p:to>
                                    </p:set>
                                    <p:animEffect filter="fade" transition="in">
                                      <p:cBhvr>
                                        <p:cTn dur="500"/>
                                        <p:tgtEl>
                                          <p:spTgt spid="773">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773">
                                            <p:txEl>
                                              <p:pRg end="5" st="5"/>
                                            </p:txEl>
                                          </p:spTgt>
                                        </p:tgtEl>
                                        <p:attrNameLst>
                                          <p:attrName>style.visibility</p:attrName>
                                        </p:attrNameLst>
                                      </p:cBhvr>
                                      <p:to>
                                        <p:strVal val="visible"/>
                                      </p:to>
                                    </p:set>
                                    <p:animEffect filter="fade" transition="in">
                                      <p:cBhvr>
                                        <p:cTn dur="500"/>
                                        <p:tgtEl>
                                          <p:spTgt spid="77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4"/>
                                        </p:tgtEl>
                                        <p:attrNameLst>
                                          <p:attrName>style.visibility</p:attrName>
                                        </p:attrNameLst>
                                      </p:cBhvr>
                                      <p:to>
                                        <p:strVal val="visible"/>
                                      </p:to>
                                    </p:set>
                                    <p:animEffect filter="fade" transition="in">
                                      <p:cBhvr>
                                        <p:cTn dur="500"/>
                                        <p:tgtEl>
                                          <p:spTgt spid="774"/>
                                        </p:tgtEl>
                                      </p:cBhvr>
                                    </p:animEffect>
                                  </p:childTnLst>
                                </p:cTn>
                              </p:par>
                              <p:par>
                                <p:cTn fill="hold" nodeType="withEffect" presetClass="entr" presetID="10" presetSubtype="0">
                                  <p:stCondLst>
                                    <p:cond delay="0"/>
                                  </p:stCondLst>
                                  <p:childTnLst>
                                    <p:set>
                                      <p:cBhvr>
                                        <p:cTn dur="1" fill="hold">
                                          <p:stCondLst>
                                            <p:cond delay="0"/>
                                          </p:stCondLst>
                                        </p:cTn>
                                        <p:tgtEl>
                                          <p:spTgt spid="776"/>
                                        </p:tgtEl>
                                        <p:attrNameLst>
                                          <p:attrName>style.visibility</p:attrName>
                                        </p:attrNameLst>
                                      </p:cBhvr>
                                      <p:to>
                                        <p:strVal val="visible"/>
                                      </p:to>
                                    </p:set>
                                    <p:animEffect filter="fade" transition="in">
                                      <p:cBhvr>
                                        <p:cTn dur="500"/>
                                        <p:tgtEl>
                                          <p:spTgt spid="7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3" name="Shape 783"/>
        <p:cNvGrpSpPr/>
        <p:nvPr/>
      </p:nvGrpSpPr>
      <p:grpSpPr>
        <a:xfrm>
          <a:off x="0" y="0"/>
          <a:ext cx="0" cy="0"/>
          <a:chOff x="0" y="0"/>
          <a:chExt cx="0" cy="0"/>
        </a:xfrm>
      </p:grpSpPr>
      <p:sp>
        <p:nvSpPr>
          <p:cNvPr id="784" name="Shape 784"/>
          <p:cNvSpPr txBox="1"/>
          <p:nvPr>
            <p:ph type="title"/>
          </p:nvPr>
        </p:nvSpPr>
        <p:spPr>
          <a:xfrm>
            <a:off x="857300" y="281625"/>
            <a:ext cx="7406400" cy="1017300"/>
          </a:xfrm>
          <a:prstGeom prst="rect">
            <a:avLst/>
          </a:prstGeom>
          <a:noFill/>
          <a:ln>
            <a:noFill/>
          </a:ln>
        </p:spPr>
        <p:txBody>
          <a:bodyPr anchorCtr="0" anchor="ctr" bIns="34275" lIns="68575" rIns="68575" tIns="34275">
            <a:noAutofit/>
          </a:bodyPr>
          <a:lstStyle/>
          <a:p>
            <a:pPr indent="0" lvl="0" marL="0" marR="0" rtl="0" algn="l">
              <a:lnSpc>
                <a:spcPct val="100000"/>
              </a:lnSpc>
              <a:spcBef>
                <a:spcPts val="0"/>
              </a:spcBef>
              <a:spcAft>
                <a:spcPts val="0"/>
              </a:spcAft>
              <a:buClr>
                <a:schemeClr val="dk1"/>
              </a:buClr>
              <a:buSzPct val="25000"/>
              <a:buFont typeface="Arial"/>
              <a:buNone/>
            </a:pPr>
            <a:r>
              <a:rPr b="1" i="0" lang="zh-TW" sz="4400" u="none" cap="none" strike="noStrike">
                <a:solidFill>
                  <a:srgbClr val="EF8600"/>
                </a:solidFill>
                <a:latin typeface="Arial"/>
                <a:ea typeface="Arial"/>
                <a:cs typeface="Arial"/>
                <a:sym typeface="Arial"/>
              </a:rPr>
              <a:t>參考文獻</a:t>
            </a:r>
          </a:p>
        </p:txBody>
      </p:sp>
      <p:sp>
        <p:nvSpPr>
          <p:cNvPr id="785" name="Shape 785"/>
          <p:cNvSpPr txBox="1"/>
          <p:nvPr>
            <p:ph idx="1" type="body"/>
          </p:nvPr>
        </p:nvSpPr>
        <p:spPr>
          <a:xfrm>
            <a:off x="858200" y="1298925"/>
            <a:ext cx="7404599" cy="3731100"/>
          </a:xfrm>
          <a:prstGeom prst="rect">
            <a:avLst/>
          </a:prstGeom>
          <a:noFill/>
          <a:ln>
            <a:noFill/>
          </a:ln>
        </p:spPr>
        <p:txBody>
          <a:bodyPr anchorCtr="0" anchor="t" bIns="34275" lIns="68575" rIns="68575" tIns="34275">
            <a:noAutofit/>
          </a:bodyPr>
          <a:lstStyle/>
          <a:p>
            <a:pPr indent="0" lvl="0" marL="0" marR="0" rtl="0" algn="l">
              <a:lnSpc>
                <a:spcPct val="90000"/>
              </a:lnSpc>
              <a:spcBef>
                <a:spcPts val="0"/>
              </a:spcBef>
              <a:spcAft>
                <a:spcPts val="0"/>
              </a:spcAft>
              <a:buClr>
                <a:schemeClr val="accent1"/>
              </a:buClr>
              <a:buSzPct val="25000"/>
              <a:buFont typeface="Calibri"/>
              <a:buNone/>
            </a:pPr>
            <a:r>
              <a:rPr b="0" i="0" lang="zh-TW" sz="1200" u="none" cap="none" strike="noStrike">
                <a:solidFill>
                  <a:srgbClr val="222222"/>
                </a:solidFill>
                <a:highlight>
                  <a:srgbClr val="FFFFFF"/>
                </a:highlight>
                <a:latin typeface="Arial"/>
                <a:ea typeface="Arial"/>
                <a:cs typeface="Arial"/>
                <a:sym typeface="Arial"/>
              </a:rPr>
              <a:t>Chen, B., Pinelli, F., Sinn, M., Botea, A., &amp; Calabrese, F. (2013,October). Uncertainty in urban mobility: </a:t>
            </a:r>
          </a:p>
          <a:p>
            <a:pPr indent="317500" lvl="0" marL="0" marR="0" rtl="0" algn="l">
              <a:lnSpc>
                <a:spcPct val="90000"/>
              </a:lnSpc>
              <a:spcBef>
                <a:spcPts val="0"/>
              </a:spcBef>
              <a:spcAft>
                <a:spcPts val="0"/>
              </a:spcAft>
              <a:buClr>
                <a:schemeClr val="accent1"/>
              </a:buClr>
              <a:buSzPct val="25000"/>
              <a:buFont typeface="Calibri"/>
              <a:buNone/>
            </a:pPr>
            <a:r>
              <a:rPr b="0" i="0" lang="zh-TW" sz="1200" u="none" cap="none" strike="noStrike">
                <a:solidFill>
                  <a:srgbClr val="222222"/>
                </a:solidFill>
                <a:highlight>
                  <a:srgbClr val="FFFFFF"/>
                </a:highlight>
                <a:latin typeface="Arial"/>
                <a:ea typeface="Arial"/>
                <a:cs typeface="Arial"/>
                <a:sym typeface="Arial"/>
              </a:rPr>
              <a:t>Predicting waiting times forshared bicycles and parking lots. In </a:t>
            </a:r>
            <a:r>
              <a:rPr b="0" i="1" lang="zh-TW" sz="1200" u="none" cap="none" strike="noStrike">
                <a:solidFill>
                  <a:srgbClr val="222222"/>
                </a:solidFill>
                <a:highlight>
                  <a:srgbClr val="FFFFFF"/>
                </a:highlight>
                <a:latin typeface="Arial"/>
                <a:ea typeface="Arial"/>
                <a:cs typeface="Arial"/>
                <a:sym typeface="Arial"/>
              </a:rPr>
              <a:t>16th International IEEE</a:t>
            </a:r>
          </a:p>
          <a:p>
            <a:pPr indent="317500" lvl="0" marL="0" marR="0" rtl="0" algn="l">
              <a:lnSpc>
                <a:spcPct val="90000"/>
              </a:lnSpc>
              <a:spcBef>
                <a:spcPts val="0"/>
              </a:spcBef>
              <a:spcAft>
                <a:spcPts val="0"/>
              </a:spcAft>
              <a:buClr>
                <a:schemeClr val="accent1"/>
              </a:buClr>
              <a:buSzPct val="25000"/>
              <a:buFont typeface="Calibri"/>
              <a:buNone/>
            </a:pPr>
            <a:r>
              <a:rPr b="0" i="1" lang="zh-TW" sz="1200" u="none" cap="none" strike="noStrike">
                <a:solidFill>
                  <a:srgbClr val="222222"/>
                </a:solidFill>
                <a:highlight>
                  <a:srgbClr val="FFFFFF"/>
                </a:highlight>
                <a:latin typeface="Arial"/>
                <a:ea typeface="Arial"/>
                <a:cs typeface="Arial"/>
                <a:sym typeface="Arial"/>
              </a:rPr>
              <a:t>Conference on Intelligent Transportation Systems (ITSC 2013)</a:t>
            </a:r>
            <a:r>
              <a:rPr b="0" i="0" lang="zh-TW" sz="1200" u="none" cap="none" strike="noStrike">
                <a:solidFill>
                  <a:srgbClr val="222222"/>
                </a:solidFill>
                <a:highlight>
                  <a:srgbClr val="FFFFFF"/>
                </a:highlight>
                <a:latin typeface="Arial"/>
                <a:ea typeface="Arial"/>
                <a:cs typeface="Arial"/>
                <a:sym typeface="Arial"/>
              </a:rPr>
              <a:t> (pp.53-58). IEEE.</a:t>
            </a:r>
          </a:p>
          <a:p>
            <a:pPr indent="0" lvl="0" marL="0" marR="0" rtl="0" algn="l">
              <a:lnSpc>
                <a:spcPct val="90000"/>
              </a:lnSpc>
              <a:spcBef>
                <a:spcPts val="0"/>
              </a:spcBef>
              <a:spcAft>
                <a:spcPts val="0"/>
              </a:spcAft>
              <a:buClr>
                <a:schemeClr val="accent1"/>
              </a:buClr>
              <a:buSzPct val="25000"/>
              <a:buFont typeface="Calibri"/>
              <a:buNone/>
            </a:pPr>
            <a:r>
              <a:rPr b="0" i="0" lang="zh-TW" sz="1200" u="none" cap="none" strike="noStrike">
                <a:solidFill>
                  <a:srgbClr val="222222"/>
                </a:solidFill>
                <a:latin typeface="Arial"/>
                <a:ea typeface="Arial"/>
                <a:cs typeface="Arial"/>
                <a:sym typeface="Arial"/>
              </a:rPr>
              <a:t>Ji, Y., Tang, D., Blythe, P., Guo, W., &amp; Wang, W. (2015). Short-termforecasting of available parking space </a:t>
            </a:r>
          </a:p>
          <a:p>
            <a:pPr indent="317500" lvl="0" marL="0" marR="0" rtl="0" algn="l">
              <a:lnSpc>
                <a:spcPct val="90000"/>
              </a:lnSpc>
              <a:spcBef>
                <a:spcPts val="0"/>
              </a:spcBef>
              <a:spcAft>
                <a:spcPts val="0"/>
              </a:spcAft>
              <a:buClr>
                <a:schemeClr val="accent1"/>
              </a:buClr>
              <a:buSzPct val="25000"/>
              <a:buFont typeface="Calibri"/>
              <a:buNone/>
            </a:pPr>
            <a:r>
              <a:rPr b="0" i="0" lang="zh-TW" sz="1200" u="none" cap="none" strike="noStrike">
                <a:solidFill>
                  <a:srgbClr val="222222"/>
                </a:solidFill>
                <a:latin typeface="Arial"/>
                <a:ea typeface="Arial"/>
                <a:cs typeface="Arial"/>
                <a:sym typeface="Arial"/>
              </a:rPr>
              <a:t>using wavelet neural networkmodel. </a:t>
            </a:r>
            <a:r>
              <a:rPr b="0" i="1" lang="zh-TW" sz="1200" u="none" cap="none" strike="noStrike">
                <a:solidFill>
                  <a:srgbClr val="222222"/>
                </a:solidFill>
                <a:latin typeface="Arial"/>
                <a:ea typeface="Arial"/>
                <a:cs typeface="Arial"/>
                <a:sym typeface="Arial"/>
              </a:rPr>
              <a:t>IET Intelligent Transport Systems</a:t>
            </a:r>
            <a:r>
              <a:rPr b="0" i="0" lang="zh-TW" sz="1200" u="none" cap="none" strike="noStrike">
                <a:solidFill>
                  <a:srgbClr val="222222"/>
                </a:solidFill>
                <a:latin typeface="Arial"/>
                <a:ea typeface="Arial"/>
                <a:cs typeface="Arial"/>
                <a:sym typeface="Arial"/>
              </a:rPr>
              <a:t>, </a:t>
            </a:r>
            <a:r>
              <a:rPr b="0" i="1" lang="zh-TW" sz="1200" u="none" cap="none" strike="noStrike">
                <a:solidFill>
                  <a:srgbClr val="222222"/>
                </a:solidFill>
                <a:latin typeface="Arial"/>
                <a:ea typeface="Arial"/>
                <a:cs typeface="Arial"/>
                <a:sym typeface="Arial"/>
              </a:rPr>
              <a:t>9</a:t>
            </a:r>
            <a:r>
              <a:rPr b="0" i="0" lang="zh-TW" sz="1200" u="none" cap="none" strike="noStrike">
                <a:solidFill>
                  <a:srgbClr val="222222"/>
                </a:solidFill>
                <a:latin typeface="Arial"/>
                <a:ea typeface="Arial"/>
                <a:cs typeface="Arial"/>
                <a:sym typeface="Arial"/>
              </a:rPr>
              <a:t>(2), 202-209.</a:t>
            </a:r>
          </a:p>
          <a:p>
            <a:pPr indent="0" lvl="0" marL="0" marR="0" rtl="0" algn="l">
              <a:lnSpc>
                <a:spcPct val="90000"/>
              </a:lnSpc>
              <a:spcBef>
                <a:spcPts val="0"/>
              </a:spcBef>
              <a:spcAft>
                <a:spcPts val="0"/>
              </a:spcAft>
              <a:buClr>
                <a:schemeClr val="accent1"/>
              </a:buClr>
              <a:buSzPct val="25000"/>
              <a:buFont typeface="Calibri"/>
              <a:buNone/>
            </a:pPr>
            <a:r>
              <a:rPr b="0" i="0" lang="zh-TW" sz="1200" u="none" cap="none" strike="noStrike">
                <a:solidFill>
                  <a:srgbClr val="222222"/>
                </a:solidFill>
                <a:highlight>
                  <a:srgbClr val="FFFFFF"/>
                </a:highlight>
                <a:latin typeface="Arial"/>
                <a:ea typeface="Arial"/>
                <a:cs typeface="Arial"/>
                <a:sym typeface="Arial"/>
              </a:rPr>
              <a:t>Kubota, T., Kumar, M., &amp; Thenmozhi, M. (2006, January). Forecasting stock index movement: A </a:t>
            </a:r>
          </a:p>
          <a:p>
            <a:pPr indent="317500" lvl="0" marL="0" marR="0" rtl="0" algn="l">
              <a:lnSpc>
                <a:spcPct val="90000"/>
              </a:lnSpc>
              <a:spcBef>
                <a:spcPts val="0"/>
              </a:spcBef>
              <a:spcAft>
                <a:spcPts val="0"/>
              </a:spcAft>
              <a:buClr>
                <a:schemeClr val="accent1"/>
              </a:buClr>
              <a:buSzPct val="25000"/>
              <a:buFont typeface="Calibri"/>
              <a:buNone/>
            </a:pPr>
            <a:r>
              <a:rPr b="0" i="0" lang="zh-TW" sz="1200" u="none" cap="none" strike="noStrike">
                <a:solidFill>
                  <a:srgbClr val="222222"/>
                </a:solidFill>
                <a:highlight>
                  <a:srgbClr val="FFFFFF"/>
                </a:highlight>
                <a:latin typeface="Arial"/>
                <a:ea typeface="Arial"/>
                <a:cs typeface="Arial"/>
                <a:sym typeface="Arial"/>
              </a:rPr>
              <a:t>comparison of supportvector machines and random forest. In Indian Institute of Capital Markets 9th </a:t>
            </a:r>
          </a:p>
          <a:p>
            <a:pPr indent="317500" lvl="0" marL="0" marR="0" rtl="0" algn="l">
              <a:lnSpc>
                <a:spcPct val="90000"/>
              </a:lnSpc>
              <a:spcBef>
                <a:spcPts val="0"/>
              </a:spcBef>
              <a:spcAft>
                <a:spcPts val="0"/>
              </a:spcAft>
              <a:buClr>
                <a:schemeClr val="accent1"/>
              </a:buClr>
              <a:buSzPct val="25000"/>
              <a:buFont typeface="Calibri"/>
              <a:buNone/>
            </a:pPr>
            <a:r>
              <a:rPr b="0" i="0" lang="zh-TW" sz="1200" u="none" cap="none" strike="noStrike">
                <a:solidFill>
                  <a:srgbClr val="222222"/>
                </a:solidFill>
                <a:highlight>
                  <a:srgbClr val="FFFFFF"/>
                </a:highlight>
                <a:latin typeface="Arial"/>
                <a:ea typeface="Arial"/>
                <a:cs typeface="Arial"/>
                <a:sym typeface="Arial"/>
              </a:rPr>
              <a:t>Capital Markets Conference Paper.</a:t>
            </a:r>
          </a:p>
          <a:p>
            <a:pPr indent="0" lvl="0" marL="0" marR="0" rtl="0" algn="l">
              <a:lnSpc>
                <a:spcPct val="90000"/>
              </a:lnSpc>
              <a:spcBef>
                <a:spcPts val="0"/>
              </a:spcBef>
              <a:spcAft>
                <a:spcPts val="0"/>
              </a:spcAft>
              <a:buClr>
                <a:schemeClr val="accent1"/>
              </a:buClr>
              <a:buSzPct val="25000"/>
              <a:buFont typeface="Calibri"/>
              <a:buNone/>
            </a:pPr>
            <a:r>
              <a:rPr b="0" i="0" lang="zh-TW" sz="1200" u="none" cap="none" strike="noStrike">
                <a:solidFill>
                  <a:srgbClr val="222222"/>
                </a:solidFill>
                <a:highlight>
                  <a:srgbClr val="FFFFFF"/>
                </a:highlight>
                <a:latin typeface="Arial"/>
                <a:ea typeface="Arial"/>
                <a:cs typeface="Arial"/>
                <a:sym typeface="Arial"/>
              </a:rPr>
              <a:t>Hayashi, T., &amp; Tarumi, T. (2011). Cluster Analysis of CarParking Data, and Development of their Web </a:t>
            </a:r>
          </a:p>
          <a:p>
            <a:pPr indent="-139700" lvl="0" marL="457200" marR="0" rtl="0" algn="l">
              <a:lnSpc>
                <a:spcPct val="90000"/>
              </a:lnSpc>
              <a:spcBef>
                <a:spcPts val="0"/>
              </a:spcBef>
              <a:spcAft>
                <a:spcPts val="0"/>
              </a:spcAft>
              <a:buClr>
                <a:schemeClr val="accent1"/>
              </a:buClr>
              <a:buSzPct val="25000"/>
              <a:buFont typeface="Calibri"/>
              <a:buNone/>
            </a:pPr>
            <a:r>
              <a:rPr b="0" i="0" lang="zh-TW" sz="1200" u="none" cap="none" strike="noStrike">
                <a:solidFill>
                  <a:srgbClr val="222222"/>
                </a:solidFill>
                <a:highlight>
                  <a:srgbClr val="FFFFFF"/>
                </a:highlight>
                <a:latin typeface="Arial"/>
                <a:ea typeface="Arial"/>
                <a:cs typeface="Arial"/>
                <a:sym typeface="Arial"/>
              </a:rPr>
              <a:t>Applications.</a:t>
            </a:r>
            <a:r>
              <a:rPr b="0" i="1" lang="zh-TW" sz="1200" u="none" cap="none" strike="noStrike">
                <a:solidFill>
                  <a:srgbClr val="222222"/>
                </a:solidFill>
                <a:highlight>
                  <a:srgbClr val="FFFFFF"/>
                </a:highlight>
                <a:latin typeface="Arial"/>
                <a:ea typeface="Arial"/>
                <a:cs typeface="Arial"/>
                <a:sym typeface="Arial"/>
              </a:rPr>
              <a:t>Communications for Statistical Applications and Methods</a:t>
            </a:r>
            <a:r>
              <a:rPr b="0" i="0" lang="zh-TW" sz="1200" u="none" cap="none" strike="noStrike">
                <a:solidFill>
                  <a:srgbClr val="222222"/>
                </a:solidFill>
                <a:highlight>
                  <a:srgbClr val="FFFFFF"/>
                </a:highlight>
                <a:latin typeface="Arial"/>
                <a:ea typeface="Arial"/>
                <a:cs typeface="Arial"/>
                <a:sym typeface="Arial"/>
              </a:rPr>
              <a:t>, </a:t>
            </a:r>
            <a:r>
              <a:rPr b="0" i="1" lang="zh-TW" sz="1200" u="none" cap="none" strike="noStrike">
                <a:solidFill>
                  <a:srgbClr val="222222"/>
                </a:solidFill>
                <a:highlight>
                  <a:srgbClr val="FFFFFF"/>
                </a:highlight>
                <a:latin typeface="Arial"/>
                <a:ea typeface="Arial"/>
                <a:cs typeface="Arial"/>
                <a:sym typeface="Arial"/>
              </a:rPr>
              <a:t>18</a:t>
            </a:r>
            <a:r>
              <a:rPr b="0" i="0" lang="zh-TW" sz="1200" u="none" cap="none" strike="noStrike">
                <a:solidFill>
                  <a:srgbClr val="222222"/>
                </a:solidFill>
                <a:highlight>
                  <a:srgbClr val="FFFFFF"/>
                </a:highlight>
                <a:latin typeface="Arial"/>
                <a:ea typeface="Arial"/>
                <a:cs typeface="Arial"/>
                <a:sym typeface="Arial"/>
              </a:rPr>
              <a:t>(4),549-557.</a:t>
            </a:r>
          </a:p>
          <a:p>
            <a:pPr indent="0" lvl="0" marL="0" marR="0" rtl="0" algn="l">
              <a:lnSpc>
                <a:spcPct val="90000"/>
              </a:lnSpc>
              <a:spcBef>
                <a:spcPts val="0"/>
              </a:spcBef>
              <a:spcAft>
                <a:spcPts val="0"/>
              </a:spcAft>
              <a:buClr>
                <a:schemeClr val="accent1"/>
              </a:buClr>
              <a:buSzPct val="25000"/>
              <a:buFont typeface="Calibri"/>
              <a:buNone/>
            </a:pPr>
            <a:r>
              <a:rPr b="0" i="0" lang="zh-TW" sz="1200" u="none" cap="none" strike="noStrike">
                <a:solidFill>
                  <a:srgbClr val="222222"/>
                </a:solidFill>
                <a:highlight>
                  <a:srgbClr val="FFFFFF"/>
                </a:highlight>
                <a:latin typeface="Arial"/>
                <a:ea typeface="Arial"/>
                <a:cs typeface="Arial"/>
                <a:sym typeface="Arial"/>
              </a:rPr>
              <a:t>Thissen, U., Van Brakel, R., De Weijer, A. P., Melssen, W. J., &amp; Buydens, L. M. C. (2003). Using support </a:t>
            </a:r>
          </a:p>
          <a:p>
            <a:pPr indent="317500" lvl="0" marL="0" marR="0" rtl="0" algn="l">
              <a:lnSpc>
                <a:spcPct val="90000"/>
              </a:lnSpc>
              <a:spcBef>
                <a:spcPts val="0"/>
              </a:spcBef>
              <a:spcAft>
                <a:spcPts val="0"/>
              </a:spcAft>
              <a:buClr>
                <a:schemeClr val="accent1"/>
              </a:buClr>
              <a:buSzPct val="25000"/>
              <a:buFont typeface="Calibri"/>
              <a:buNone/>
            </a:pPr>
            <a:r>
              <a:rPr b="0" i="0" lang="zh-TW" sz="1200" u="none" cap="none" strike="noStrike">
                <a:solidFill>
                  <a:srgbClr val="222222"/>
                </a:solidFill>
                <a:highlight>
                  <a:srgbClr val="FFFFFF"/>
                </a:highlight>
                <a:latin typeface="Arial"/>
                <a:ea typeface="Arial"/>
                <a:cs typeface="Arial"/>
                <a:sym typeface="Arial"/>
              </a:rPr>
              <a:t>vector machines for time series prediction. Chemometrics and intelligent laboratory systems, 69(1), </a:t>
            </a:r>
          </a:p>
          <a:p>
            <a:pPr indent="317500" lvl="0" marL="0" marR="0" rtl="0" algn="l">
              <a:lnSpc>
                <a:spcPct val="90000"/>
              </a:lnSpc>
              <a:spcBef>
                <a:spcPts val="0"/>
              </a:spcBef>
              <a:spcAft>
                <a:spcPts val="0"/>
              </a:spcAft>
              <a:buClr>
                <a:schemeClr val="accent1"/>
              </a:buClr>
              <a:buSzPct val="25000"/>
              <a:buFont typeface="Calibri"/>
              <a:buNone/>
            </a:pPr>
            <a:r>
              <a:rPr b="0" i="0" lang="zh-TW" sz="1200" u="none" cap="none" strike="noStrike">
                <a:solidFill>
                  <a:srgbClr val="222222"/>
                </a:solidFill>
                <a:highlight>
                  <a:srgbClr val="FFFFFF"/>
                </a:highlight>
                <a:latin typeface="Arial"/>
                <a:ea typeface="Arial"/>
                <a:cs typeface="Arial"/>
                <a:sym typeface="Arial"/>
              </a:rPr>
              <a:t>35-49.</a:t>
            </a:r>
          </a:p>
          <a:p>
            <a:pPr indent="0" lvl="0" marL="0" marR="0" rtl="0" algn="l">
              <a:lnSpc>
                <a:spcPct val="100000"/>
              </a:lnSpc>
              <a:spcBef>
                <a:spcPts val="0"/>
              </a:spcBef>
              <a:spcAft>
                <a:spcPts val="0"/>
              </a:spcAft>
              <a:buClr>
                <a:schemeClr val="dk1"/>
              </a:buClr>
              <a:buSzPct val="25000"/>
              <a:buFont typeface="Arial"/>
              <a:buNone/>
            </a:pPr>
            <a:r>
              <a:rPr b="0" i="0" lang="zh-TW" sz="1200" u="none" cap="none" strike="noStrike">
                <a:solidFill>
                  <a:srgbClr val="222222"/>
                </a:solidFill>
                <a:latin typeface="Arial"/>
                <a:ea typeface="Arial"/>
                <a:cs typeface="Arial"/>
                <a:sym typeface="Arial"/>
              </a:rPr>
              <a:t>Yu, F., Guo, J., Zhu, X., &amp; Shi, G. (2015, June). Real time prediction of unoccupied parking space using   </a:t>
            </a:r>
          </a:p>
          <a:p>
            <a:pPr indent="406400" lvl="0" marL="0" marR="0" rtl="0" algn="l">
              <a:lnSpc>
                <a:spcPct val="100000"/>
              </a:lnSpc>
              <a:spcBef>
                <a:spcPts val="0"/>
              </a:spcBef>
              <a:spcAft>
                <a:spcPts val="0"/>
              </a:spcAft>
              <a:buClr>
                <a:schemeClr val="dk1"/>
              </a:buClr>
              <a:buSzPct val="25000"/>
              <a:buFont typeface="Arial"/>
              <a:buNone/>
            </a:pPr>
            <a:r>
              <a:rPr b="0" i="0" lang="zh-TW" sz="1200" u="none" cap="none" strike="noStrike">
                <a:solidFill>
                  <a:srgbClr val="222222"/>
                </a:solidFill>
                <a:latin typeface="Arial"/>
                <a:ea typeface="Arial"/>
                <a:cs typeface="Arial"/>
                <a:sym typeface="Arial"/>
              </a:rPr>
              <a:t>time series model. In </a:t>
            </a:r>
            <a:r>
              <a:rPr b="0" i="1" lang="zh-TW" sz="1200" u="none" cap="none" strike="noStrike">
                <a:solidFill>
                  <a:srgbClr val="222222"/>
                </a:solidFill>
                <a:latin typeface="Arial"/>
                <a:ea typeface="Arial"/>
                <a:cs typeface="Arial"/>
                <a:sym typeface="Arial"/>
              </a:rPr>
              <a:t>Transportation Information and Safety (ICTIS), 2015 International Conference </a:t>
            </a:r>
          </a:p>
          <a:p>
            <a:pPr indent="406400" lvl="0" marL="0" marR="0" rtl="0" algn="l">
              <a:lnSpc>
                <a:spcPct val="100000"/>
              </a:lnSpc>
              <a:spcBef>
                <a:spcPts val="0"/>
              </a:spcBef>
              <a:spcAft>
                <a:spcPts val="0"/>
              </a:spcAft>
              <a:buClr>
                <a:schemeClr val="dk1"/>
              </a:buClr>
              <a:buSzPct val="25000"/>
              <a:buFont typeface="Arial"/>
              <a:buNone/>
            </a:pPr>
            <a:r>
              <a:rPr b="0" i="1" lang="zh-TW" sz="1200" u="none" cap="none" strike="noStrike">
                <a:solidFill>
                  <a:srgbClr val="222222"/>
                </a:solidFill>
                <a:latin typeface="Arial"/>
                <a:ea typeface="Arial"/>
                <a:cs typeface="Arial"/>
                <a:sym typeface="Arial"/>
              </a:rPr>
              <a:t>on</a:t>
            </a:r>
            <a:r>
              <a:rPr b="0" i="0" lang="zh-TW" sz="1200" u="none" cap="none" strike="noStrike">
                <a:solidFill>
                  <a:srgbClr val="222222"/>
                </a:solidFill>
                <a:latin typeface="Arial"/>
                <a:ea typeface="Arial"/>
                <a:cs typeface="Arial"/>
                <a:sym typeface="Arial"/>
              </a:rPr>
              <a:t> (pp. 370-374). IEEE.</a:t>
            </a:r>
          </a:p>
          <a:p>
            <a:pPr indent="0" lvl="0" marL="0" marR="0" rtl="0" algn="l">
              <a:lnSpc>
                <a:spcPct val="100000"/>
              </a:lnSpc>
              <a:spcBef>
                <a:spcPts val="0"/>
              </a:spcBef>
              <a:spcAft>
                <a:spcPts val="0"/>
              </a:spcAft>
              <a:buClr>
                <a:schemeClr val="dk1"/>
              </a:buClr>
              <a:buSzPct val="25000"/>
              <a:buFont typeface="Arial"/>
              <a:buNone/>
            </a:pPr>
            <a:r>
              <a:rPr b="0" i="0" lang="zh-TW" sz="1200" u="none" cap="none" strike="noStrike">
                <a:solidFill>
                  <a:srgbClr val="222222"/>
                </a:solidFill>
                <a:latin typeface="Arial"/>
                <a:ea typeface="Arial"/>
                <a:cs typeface="Arial"/>
                <a:sym typeface="Arial"/>
              </a:rPr>
              <a:t>Yin, Jingjing, Yulong He, and Xiaoduan Sun. (2016). "Area Classification ofSurrounding Parking Facility </a:t>
            </a:r>
          </a:p>
          <a:p>
            <a:pPr indent="406400" lvl="0" marL="0" marR="0" rtl="0" algn="l">
              <a:lnSpc>
                <a:spcPct val="100000"/>
              </a:lnSpc>
              <a:spcBef>
                <a:spcPts val="0"/>
              </a:spcBef>
              <a:spcAft>
                <a:spcPts val="0"/>
              </a:spcAft>
              <a:buClr>
                <a:schemeClr val="dk1"/>
              </a:buClr>
              <a:buSzPct val="25000"/>
              <a:buFont typeface="Arial"/>
              <a:buNone/>
            </a:pPr>
            <a:r>
              <a:rPr b="0" i="0" lang="zh-TW" sz="1200" u="none" cap="none" strike="noStrike">
                <a:solidFill>
                  <a:srgbClr val="222222"/>
                </a:solidFill>
                <a:latin typeface="Arial"/>
                <a:ea typeface="Arial"/>
                <a:cs typeface="Arial"/>
                <a:sym typeface="Arial"/>
              </a:rPr>
              <a:t>Based on Land Use Functionality."</a:t>
            </a:r>
            <a:r>
              <a:rPr b="0" i="1" lang="zh-TW" sz="1200" u="none" cap="none" strike="noStrike">
                <a:solidFill>
                  <a:srgbClr val="222222"/>
                </a:solidFill>
                <a:latin typeface="Arial"/>
                <a:ea typeface="Arial"/>
                <a:cs typeface="Arial"/>
                <a:sym typeface="Arial"/>
              </a:rPr>
              <a:t>Open Journal of Applied Sciences</a:t>
            </a:r>
            <a:r>
              <a:rPr b="0" i="0" lang="zh-TW" sz="1200" u="none" cap="none" strike="noStrike">
                <a:solidFill>
                  <a:srgbClr val="222222"/>
                </a:solidFill>
                <a:latin typeface="Arial"/>
                <a:ea typeface="Arial"/>
                <a:cs typeface="Arial"/>
                <a:sym typeface="Arial"/>
              </a:rPr>
              <a:t> 6.07 : 380. </a:t>
            </a:r>
          </a:p>
          <a:p>
            <a:pPr indent="0" lvl="0" marL="0" marR="0" rtl="0" algn="l">
              <a:lnSpc>
                <a:spcPct val="100000"/>
              </a:lnSpc>
              <a:spcBef>
                <a:spcPts val="0"/>
              </a:spcBef>
              <a:spcAft>
                <a:spcPts val="0"/>
              </a:spcAft>
              <a:buClr>
                <a:schemeClr val="dk1"/>
              </a:buClr>
              <a:buSzPct val="25000"/>
              <a:buFont typeface="Arial"/>
              <a:buNone/>
            </a:pPr>
            <a:r>
              <a:rPr b="0" i="0" lang="zh-TW" sz="1200" u="none" cap="none" strike="noStrike">
                <a:solidFill>
                  <a:srgbClr val="222222"/>
                </a:solidFill>
                <a:latin typeface="Arial"/>
                <a:ea typeface="Arial"/>
                <a:cs typeface="Arial"/>
                <a:sym typeface="Arial"/>
              </a:rPr>
              <a:t>林弘凱. (2012). </a:t>
            </a:r>
            <a:r>
              <a:rPr b="0" i="1" lang="zh-TW" sz="1200" u="none" cap="none" strike="noStrike">
                <a:solidFill>
                  <a:srgbClr val="222222"/>
                </a:solidFill>
                <a:latin typeface="Arial"/>
                <a:ea typeface="Arial"/>
                <a:cs typeface="Arial"/>
                <a:sym typeface="Arial"/>
              </a:rPr>
              <a:t>以時間成本為基礎之停車場指引系統開發</a:t>
            </a:r>
            <a:r>
              <a:rPr b="0" i="0" lang="zh-TW" sz="1200" u="none" cap="none" strike="noStrike">
                <a:solidFill>
                  <a:srgbClr val="222222"/>
                </a:solidFill>
                <a:latin typeface="Arial"/>
                <a:ea typeface="Arial"/>
                <a:cs typeface="Arial"/>
                <a:sym typeface="Arial"/>
              </a:rPr>
              <a:t> (Doctoral dissertation, 長庚大學).</a:t>
            </a:r>
          </a:p>
          <a:p>
            <a:pPr indent="0" lvl="0" marL="0" marR="0" rtl="0" algn="l">
              <a:lnSpc>
                <a:spcPct val="100000"/>
              </a:lnSpc>
              <a:spcBef>
                <a:spcPts val="0"/>
              </a:spcBef>
              <a:spcAft>
                <a:spcPts val="0"/>
              </a:spcAft>
              <a:buClr>
                <a:schemeClr val="dk1"/>
              </a:buClr>
              <a:buSzPct val="25000"/>
              <a:buFont typeface="Arial"/>
              <a:buNone/>
            </a:pPr>
            <a:r>
              <a:rPr b="0" i="0" lang="zh-TW" sz="1200" u="none" cap="none" strike="noStrike">
                <a:solidFill>
                  <a:srgbClr val="222222"/>
                </a:solidFill>
                <a:latin typeface="Arial"/>
                <a:ea typeface="Arial"/>
                <a:cs typeface="Arial"/>
                <a:sym typeface="Arial"/>
              </a:rPr>
              <a:t>余致緯. (2016). </a:t>
            </a:r>
            <a:r>
              <a:rPr b="0" i="1" lang="zh-TW" sz="1200" u="none" cap="none" strike="noStrike">
                <a:solidFill>
                  <a:srgbClr val="222222"/>
                </a:solidFill>
                <a:latin typeface="Arial"/>
                <a:ea typeface="Arial"/>
                <a:cs typeface="Arial"/>
                <a:sym typeface="Arial"/>
              </a:rPr>
              <a:t>停車大聲公 - 數據解決城市停車問題</a:t>
            </a:r>
          </a:p>
          <a:p>
            <a:pPr indent="0" lvl="0" marL="0" marR="0" rtl="0" algn="l">
              <a:lnSpc>
                <a:spcPct val="100000"/>
              </a:lnSpc>
              <a:spcBef>
                <a:spcPts val="0"/>
              </a:spcBef>
              <a:spcAft>
                <a:spcPts val="0"/>
              </a:spcAft>
              <a:buClr>
                <a:schemeClr val="dk1"/>
              </a:buClr>
              <a:buSzPct val="25000"/>
              <a:buFont typeface="Arial"/>
              <a:buNone/>
            </a:pPr>
            <a:r>
              <a:t/>
            </a:r>
            <a:endParaRPr b="0" i="0" sz="1200" u="none" cap="none" strike="noStrike">
              <a:solidFill>
                <a:srgbClr val="222222"/>
              </a:solidFill>
              <a:latin typeface="Arial"/>
              <a:ea typeface="Arial"/>
              <a:cs typeface="Arial"/>
              <a:sym typeface="Arial"/>
            </a:endParaRPr>
          </a:p>
          <a:p>
            <a:pPr indent="-139700" lvl="0" marL="457200" marR="0" rtl="0" algn="l">
              <a:lnSpc>
                <a:spcPct val="90000"/>
              </a:lnSpc>
              <a:spcBef>
                <a:spcPts val="0"/>
              </a:spcBef>
              <a:spcAft>
                <a:spcPts val="0"/>
              </a:spcAft>
              <a:buClr>
                <a:schemeClr val="accent1"/>
              </a:buClr>
              <a:buSzPct val="25000"/>
              <a:buFont typeface="Calibri"/>
              <a:buNone/>
            </a:pPr>
            <a:r>
              <a:t/>
            </a:r>
            <a:endParaRPr b="0" i="0" sz="1200" u="none" cap="none" strike="noStrike">
              <a:solidFill>
                <a:srgbClr val="222222"/>
              </a:solidFill>
              <a:highlight>
                <a:srgbClr val="FFFFFF"/>
              </a:highlight>
              <a:latin typeface="Arial"/>
              <a:ea typeface="Arial"/>
              <a:cs typeface="Arial"/>
              <a:sym typeface="Arial"/>
            </a:endParaRPr>
          </a:p>
          <a:p>
            <a:pPr indent="0" lvl="0" marL="0" marR="0" rtl="0" algn="l">
              <a:lnSpc>
                <a:spcPct val="90000"/>
              </a:lnSpc>
              <a:spcBef>
                <a:spcPts val="0"/>
              </a:spcBef>
              <a:spcAft>
                <a:spcPts val="0"/>
              </a:spcAft>
              <a:buClr>
                <a:schemeClr val="accent1"/>
              </a:buClr>
              <a:buSzPct val="25000"/>
              <a:buFont typeface="Calibri"/>
              <a:buNone/>
            </a:pPr>
            <a:r>
              <a:t/>
            </a:r>
            <a:endParaRPr b="0" i="0" sz="1200" u="none" cap="none" strike="noStrike">
              <a:solidFill>
                <a:srgbClr val="222222"/>
              </a:solidFill>
              <a:highlight>
                <a:srgbClr val="FFFFFF"/>
              </a:highlight>
              <a:latin typeface="Arial"/>
              <a:ea typeface="Arial"/>
              <a:cs typeface="Arial"/>
              <a:sym typeface="Arial"/>
            </a:endParaRPr>
          </a:p>
          <a:p>
            <a:pPr indent="203200" lvl="0" marL="0" marR="0" rtl="0" algn="l">
              <a:lnSpc>
                <a:spcPct val="90000"/>
              </a:lnSpc>
              <a:spcBef>
                <a:spcPts val="0"/>
              </a:spcBef>
              <a:spcAft>
                <a:spcPts val="0"/>
              </a:spcAft>
              <a:buClr>
                <a:schemeClr val="accent1"/>
              </a:buClr>
              <a:buSzPct val="25000"/>
              <a:buFont typeface="Calibri"/>
              <a:buNone/>
            </a:pPr>
            <a:r>
              <a:t/>
            </a:r>
            <a:endParaRPr b="0" i="0" sz="1200" u="none" cap="none" strike="noStrike">
              <a:solidFill>
                <a:srgbClr val="222222"/>
              </a:solidFill>
              <a:highlight>
                <a:srgbClr val="FFFFFF"/>
              </a:highlight>
              <a:latin typeface="Arial"/>
              <a:ea typeface="Arial"/>
              <a:cs typeface="Arial"/>
              <a:sym typeface="Arial"/>
            </a:endParaRPr>
          </a:p>
        </p:txBody>
      </p:sp>
      <p:sp>
        <p:nvSpPr>
          <p:cNvPr id="786" name="Shape 786"/>
          <p:cNvSpPr txBox="1"/>
          <p:nvPr>
            <p:ph idx="12" type="sldNum"/>
          </p:nvPr>
        </p:nvSpPr>
        <p:spPr>
          <a:xfrm>
            <a:off x="6997146" y="4667871"/>
            <a:ext cx="1279499" cy="273900"/>
          </a:xfrm>
          <a:prstGeom prst="rect">
            <a:avLst/>
          </a:prstGeom>
          <a:noFill/>
          <a:ln>
            <a:noFill/>
          </a:ln>
        </p:spPr>
        <p:txBody>
          <a:bodyPr anchorCtr="0" anchor="ctr" bIns="34275" lIns="68575" rIns="68575" tIns="3427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zh-TW" sz="1200" u="none" cap="none" strike="noStrike">
                <a:solidFill>
                  <a:schemeClr val="dk1"/>
                </a:solidFill>
                <a:latin typeface="Arial"/>
                <a:ea typeface="Arial"/>
                <a:cs typeface="Arial"/>
                <a:sym typeface="Arial"/>
              </a:rPr>
              <a:t>‹#›</a:t>
            </a:fld>
          </a:p>
        </p:txBody>
      </p:sp>
    </p:spTree>
  </p:cSld>
  <p:clrMapOvr>
    <a:masterClrMapping/>
  </p:clrMapOvr>
  <p:transition spd="med">
    <p:fade/>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0" name="Shape 790"/>
        <p:cNvGrpSpPr/>
        <p:nvPr/>
      </p:nvGrpSpPr>
      <p:grpSpPr>
        <a:xfrm>
          <a:off x="0" y="0"/>
          <a:ext cx="0" cy="0"/>
          <a:chOff x="0" y="0"/>
          <a:chExt cx="0" cy="0"/>
        </a:xfrm>
      </p:grpSpPr>
      <p:sp>
        <p:nvSpPr>
          <p:cNvPr id="791" name="Shape 791"/>
          <p:cNvSpPr txBox="1"/>
          <p:nvPr>
            <p:ph idx="12" type="sldNum"/>
          </p:nvPr>
        </p:nvSpPr>
        <p:spPr>
          <a:xfrm>
            <a:off x="8472457" y="4663216"/>
            <a:ext cx="548699" cy="393600"/>
          </a:xfrm>
          <a:prstGeom prst="rect">
            <a:avLst/>
          </a:prstGeom>
          <a:noFill/>
          <a:ln>
            <a:noFill/>
          </a:ln>
        </p:spPr>
        <p:txBody>
          <a:bodyPr anchorCtr="0" anchor="ctr" bIns="34275" lIns="68575" rIns="68575" tIns="34275">
            <a:noAutofit/>
          </a:bodyPr>
          <a:lstStyle/>
          <a:p>
            <a:pPr indent="0" lvl="0" marL="0" marR="0" rtl="0" algn="r">
              <a:lnSpc>
                <a:spcPct val="100000"/>
              </a:lnSpc>
              <a:spcBef>
                <a:spcPts val="0"/>
              </a:spcBef>
              <a:spcAft>
                <a:spcPts val="0"/>
              </a:spcAft>
              <a:buClr>
                <a:schemeClr val="accent1"/>
              </a:buClr>
              <a:buSzPct val="25000"/>
              <a:buFont typeface="Arial"/>
              <a:buNone/>
            </a:pPr>
            <a:fld id="{00000000-1234-1234-1234-123412341234}" type="slidenum">
              <a:rPr b="1" i="0" lang="zh-TW" sz="1200" u="none" cap="none" strike="noStrike">
                <a:solidFill>
                  <a:schemeClr val="accent1"/>
                </a:solidFill>
                <a:latin typeface="Arial"/>
                <a:ea typeface="Arial"/>
                <a:cs typeface="Arial"/>
                <a:sym typeface="Arial"/>
              </a:rPr>
              <a:t>‹#›</a:t>
            </a:fld>
          </a:p>
        </p:txBody>
      </p:sp>
      <p:sp>
        <p:nvSpPr>
          <p:cNvPr id="792" name="Shape 792"/>
          <p:cNvSpPr/>
          <p:nvPr/>
        </p:nvSpPr>
        <p:spPr>
          <a:xfrm>
            <a:off x="0" y="0"/>
            <a:ext cx="9144000" cy="5143499"/>
          </a:xfrm>
          <a:prstGeom prst="rect">
            <a:avLst/>
          </a:prstGeom>
          <a:solidFill>
            <a:schemeClr val="accent1"/>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93" name="Shape 793"/>
          <p:cNvSpPr txBox="1"/>
          <p:nvPr/>
        </p:nvSpPr>
        <p:spPr>
          <a:xfrm>
            <a:off x="804181" y="1671503"/>
            <a:ext cx="7535699" cy="1800299"/>
          </a:xfrm>
          <a:prstGeom prst="rect">
            <a:avLst/>
          </a:prstGeom>
          <a:noFill/>
          <a:ln>
            <a:noFill/>
          </a:ln>
        </p:spPr>
        <p:txBody>
          <a:bodyPr anchorCtr="0" anchor="t" bIns="34275" lIns="68575" rIns="68575" tIns="34275">
            <a:noAutofit/>
          </a:bodyPr>
          <a:lstStyle/>
          <a:p>
            <a:pPr indent="0" lvl="0" marL="0" marR="0" rtl="0" algn="l">
              <a:lnSpc>
                <a:spcPct val="100000"/>
              </a:lnSpc>
              <a:spcBef>
                <a:spcPts val="0"/>
              </a:spcBef>
              <a:spcAft>
                <a:spcPts val="0"/>
              </a:spcAft>
              <a:buClr>
                <a:schemeClr val="lt1"/>
              </a:buClr>
              <a:buSzPct val="25000"/>
              <a:buFont typeface="Arial"/>
              <a:buNone/>
            </a:pPr>
            <a:r>
              <a:rPr b="1" i="0" lang="zh-TW" sz="11300" u="none" cap="none" strike="noStrike">
                <a:solidFill>
                  <a:schemeClr val="lt1"/>
                </a:solidFill>
                <a:latin typeface="Arial"/>
                <a:ea typeface="Arial"/>
                <a:cs typeface="Arial"/>
                <a:sym typeface="Arial"/>
              </a:rPr>
              <a:t>Thank you</a:t>
            </a:r>
          </a:p>
        </p:txBody>
      </p:sp>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7" name="Shape 797"/>
        <p:cNvGrpSpPr/>
        <p:nvPr/>
      </p:nvGrpSpPr>
      <p:grpSpPr>
        <a:xfrm>
          <a:off x="0" y="0"/>
          <a:ext cx="0" cy="0"/>
          <a:chOff x="0" y="0"/>
          <a:chExt cx="0" cy="0"/>
        </a:xfrm>
      </p:grpSpPr>
      <p:sp>
        <p:nvSpPr>
          <p:cNvPr id="798" name="Shape 798"/>
          <p:cNvSpPr txBox="1"/>
          <p:nvPr>
            <p:ph idx="12" type="sldNum"/>
          </p:nvPr>
        </p:nvSpPr>
        <p:spPr>
          <a:xfrm>
            <a:off x="8472457" y="4663216"/>
            <a:ext cx="548699" cy="393600"/>
          </a:xfrm>
          <a:prstGeom prst="rect">
            <a:avLst/>
          </a:prstGeom>
          <a:noFill/>
          <a:ln>
            <a:noFill/>
          </a:ln>
        </p:spPr>
        <p:txBody>
          <a:bodyPr anchorCtr="0" anchor="ctr" bIns="34275" lIns="68575" rIns="68575" tIns="34275">
            <a:noAutofit/>
          </a:bodyPr>
          <a:lstStyle/>
          <a:p>
            <a:pPr indent="0" lvl="0" marL="0" marR="0" rtl="0" algn="r">
              <a:lnSpc>
                <a:spcPct val="100000"/>
              </a:lnSpc>
              <a:spcBef>
                <a:spcPts val="0"/>
              </a:spcBef>
              <a:spcAft>
                <a:spcPts val="0"/>
              </a:spcAft>
              <a:buClr>
                <a:schemeClr val="accent1"/>
              </a:buClr>
              <a:buSzPct val="25000"/>
              <a:buFont typeface="Arial"/>
              <a:buNone/>
            </a:pPr>
            <a:fld id="{00000000-1234-1234-1234-123412341234}" type="slidenum">
              <a:rPr b="1" i="0" lang="zh-TW" sz="1200" u="none" cap="none" strike="noStrike">
                <a:solidFill>
                  <a:schemeClr val="accent1"/>
                </a:solidFill>
                <a:latin typeface="Arial"/>
                <a:ea typeface="Arial"/>
                <a:cs typeface="Arial"/>
                <a:sym typeface="Arial"/>
              </a:rPr>
              <a:t>‹#›</a:t>
            </a:fld>
          </a:p>
        </p:txBody>
      </p:sp>
      <p:sp>
        <p:nvSpPr>
          <p:cNvPr id="799" name="Shape 799"/>
          <p:cNvSpPr/>
          <p:nvPr/>
        </p:nvSpPr>
        <p:spPr>
          <a:xfrm>
            <a:off x="0" y="0"/>
            <a:ext cx="9144000" cy="5143499"/>
          </a:xfrm>
          <a:prstGeom prst="rect">
            <a:avLst/>
          </a:prstGeom>
          <a:solidFill>
            <a:schemeClr val="accent1"/>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800" name="Shape 800"/>
          <p:cNvSpPr txBox="1"/>
          <p:nvPr/>
        </p:nvSpPr>
        <p:spPr>
          <a:xfrm>
            <a:off x="804150" y="1185098"/>
            <a:ext cx="7535699" cy="2773303"/>
          </a:xfrm>
          <a:prstGeom prst="rect">
            <a:avLst/>
          </a:prstGeom>
          <a:noFill/>
          <a:ln>
            <a:noFill/>
          </a:ln>
        </p:spPr>
        <p:txBody>
          <a:bodyPr anchorCtr="0" anchor="t" bIns="34275" lIns="68575" rIns="68575" tIns="34275">
            <a:noAutofit/>
          </a:bodyPr>
          <a:lstStyle/>
          <a:p>
            <a:pPr indent="0" lvl="0" marL="0" marR="0" rtl="0" algn="ctr">
              <a:lnSpc>
                <a:spcPct val="100000"/>
              </a:lnSpc>
              <a:spcBef>
                <a:spcPts val="0"/>
              </a:spcBef>
              <a:spcAft>
                <a:spcPts val="0"/>
              </a:spcAft>
              <a:buClr>
                <a:schemeClr val="lt1"/>
              </a:buClr>
              <a:buSzPct val="25000"/>
              <a:buFont typeface="Arial"/>
              <a:buNone/>
            </a:pPr>
            <a:r>
              <a:rPr b="1" i="0" lang="zh-TW" sz="16300" u="none" cap="none" strike="noStrike">
                <a:solidFill>
                  <a:schemeClr val="lt1"/>
                </a:solidFill>
                <a:latin typeface="Arial"/>
                <a:ea typeface="Arial"/>
                <a:cs typeface="Arial"/>
                <a:sym typeface="Arial"/>
              </a:rPr>
              <a:t>Q&amp;A</a:t>
            </a: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8" name="Shape 248"/>
        <p:cNvGrpSpPr/>
        <p:nvPr/>
      </p:nvGrpSpPr>
      <p:grpSpPr>
        <a:xfrm>
          <a:off x="0" y="0"/>
          <a:ext cx="0" cy="0"/>
          <a:chOff x="0" y="0"/>
          <a:chExt cx="0" cy="0"/>
        </a:xfrm>
      </p:grpSpPr>
      <p:sp>
        <p:nvSpPr>
          <p:cNvPr id="249" name="Shape 249"/>
          <p:cNvSpPr txBox="1"/>
          <p:nvPr>
            <p:ph type="title"/>
          </p:nvPr>
        </p:nvSpPr>
        <p:spPr>
          <a:xfrm rot="-5400000">
            <a:off x="-824946" y="1345947"/>
            <a:ext cx="3627965" cy="140174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chemeClr val="dk1"/>
              </a:buClr>
              <a:buSzPct val="25000"/>
              <a:buFont typeface="Arial"/>
              <a:buNone/>
            </a:pPr>
            <a:r>
              <a:rPr b="1" i="0" lang="zh-TW" sz="7200" u="none" cap="none" strike="noStrike">
                <a:solidFill>
                  <a:srgbClr val="EF8600"/>
                </a:solidFill>
                <a:latin typeface="Arial"/>
                <a:ea typeface="Arial"/>
                <a:cs typeface="Arial"/>
                <a:sym typeface="Arial"/>
              </a:rPr>
              <a:t>Outline</a:t>
            </a:r>
          </a:p>
        </p:txBody>
      </p:sp>
      <p:grpSp>
        <p:nvGrpSpPr>
          <p:cNvPr id="250" name="Shape 250"/>
          <p:cNvGrpSpPr/>
          <p:nvPr/>
        </p:nvGrpSpPr>
        <p:grpSpPr>
          <a:xfrm>
            <a:off x="1833033" y="101600"/>
            <a:ext cx="7171266" cy="4991270"/>
            <a:chOff x="0" y="0"/>
            <a:chExt cx="7171266" cy="4991270"/>
          </a:xfrm>
        </p:grpSpPr>
        <p:sp>
          <p:nvSpPr>
            <p:cNvPr id="251" name="Shape 251"/>
            <p:cNvSpPr/>
            <p:nvPr/>
          </p:nvSpPr>
          <p:spPr>
            <a:xfrm>
              <a:off x="0" y="0"/>
              <a:ext cx="7171266" cy="879840"/>
            </a:xfrm>
            <a:prstGeom prst="roundRect">
              <a:avLst>
                <a:gd fmla="val 16667" name="adj"/>
              </a:avLst>
            </a:prstGeom>
            <a:solidFill>
              <a:srgbClr val="E8E8E8"/>
            </a:solidFill>
            <a:ln cap="flat" cmpd="sng" w="25400">
              <a:solidFill>
                <a:schemeClr val="lt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2" name="Shape 252"/>
            <p:cNvSpPr txBox="1"/>
            <p:nvPr/>
          </p:nvSpPr>
          <p:spPr>
            <a:xfrm>
              <a:off x="42950" y="42950"/>
              <a:ext cx="7085366" cy="793940"/>
            </a:xfrm>
            <a:prstGeom prst="rect">
              <a:avLst/>
            </a:prstGeom>
            <a:noFill/>
            <a:ln>
              <a:noFill/>
            </a:ln>
          </p:spPr>
          <p:txBody>
            <a:bodyPr anchorCtr="0" anchor="ctr" bIns="76200" lIns="76200" rIns="76200" tIns="76200">
              <a:noAutofit/>
            </a:bodyPr>
            <a:lstStyle/>
            <a:p>
              <a:pPr indent="0" lvl="0" marL="0" marR="0" rtl="0" algn="l">
                <a:lnSpc>
                  <a:spcPct val="90000"/>
                </a:lnSpc>
                <a:spcBef>
                  <a:spcPts val="0"/>
                </a:spcBef>
                <a:spcAft>
                  <a:spcPts val="0"/>
                </a:spcAft>
                <a:buClr>
                  <a:schemeClr val="dk1"/>
                </a:buClr>
                <a:buSzPct val="25000"/>
                <a:buFont typeface="Arial"/>
                <a:buNone/>
              </a:pPr>
              <a:r>
                <a:rPr b="1" i="0" lang="zh-TW" sz="2000" u="none" cap="none" strike="noStrike">
                  <a:solidFill>
                    <a:schemeClr val="dk1"/>
                  </a:solidFill>
                  <a:latin typeface="Arial"/>
                  <a:ea typeface="Arial"/>
                  <a:cs typeface="Arial"/>
                  <a:sym typeface="Arial"/>
                </a:rPr>
                <a:t>1. 背景介紹</a:t>
              </a:r>
            </a:p>
          </p:txBody>
        </p:sp>
        <p:sp>
          <p:nvSpPr>
            <p:cNvPr id="253" name="Shape 253"/>
            <p:cNvSpPr/>
            <p:nvPr/>
          </p:nvSpPr>
          <p:spPr>
            <a:xfrm>
              <a:off x="0" y="1065829"/>
              <a:ext cx="7171266" cy="879840"/>
            </a:xfrm>
            <a:prstGeom prst="roundRect">
              <a:avLst>
                <a:gd fmla="val 16667" name="adj"/>
              </a:avLst>
            </a:prstGeom>
            <a:solidFill>
              <a:srgbClr val="FCF19E"/>
            </a:solidFill>
            <a:ln cap="flat" cmpd="sng" w="25400">
              <a:solidFill>
                <a:schemeClr val="lt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4" name="Shape 254"/>
            <p:cNvSpPr txBox="1"/>
            <p:nvPr/>
          </p:nvSpPr>
          <p:spPr>
            <a:xfrm>
              <a:off x="42950" y="1108779"/>
              <a:ext cx="7085366" cy="793940"/>
            </a:xfrm>
            <a:prstGeom prst="rect">
              <a:avLst/>
            </a:prstGeom>
            <a:noFill/>
            <a:ln>
              <a:noFill/>
            </a:ln>
          </p:spPr>
          <p:txBody>
            <a:bodyPr anchorCtr="0" anchor="ctr" bIns="76200" lIns="76200" rIns="76200" tIns="76200">
              <a:noAutofit/>
            </a:bodyPr>
            <a:lstStyle/>
            <a:p>
              <a:pPr indent="0" lvl="0" marL="0" marR="0" rtl="0" algn="l">
                <a:lnSpc>
                  <a:spcPct val="90000"/>
                </a:lnSpc>
                <a:spcBef>
                  <a:spcPts val="0"/>
                </a:spcBef>
                <a:spcAft>
                  <a:spcPts val="0"/>
                </a:spcAft>
                <a:buClr>
                  <a:schemeClr val="dk1"/>
                </a:buClr>
                <a:buSzPct val="25000"/>
                <a:buFont typeface="Arial"/>
                <a:buNone/>
              </a:pPr>
              <a:r>
                <a:rPr b="1" i="0" lang="zh-TW" sz="2000" u="none" cap="none" strike="noStrike">
                  <a:solidFill>
                    <a:schemeClr val="dk1"/>
                  </a:solidFill>
                  <a:latin typeface="Arial"/>
                  <a:ea typeface="Arial"/>
                  <a:cs typeface="Arial"/>
                  <a:sym typeface="Arial"/>
                </a:rPr>
                <a:t>2. 資料簡介</a:t>
              </a:r>
            </a:p>
          </p:txBody>
        </p:sp>
        <p:sp>
          <p:nvSpPr>
            <p:cNvPr id="255" name="Shape 255"/>
            <p:cNvSpPr/>
            <p:nvPr/>
          </p:nvSpPr>
          <p:spPr>
            <a:xfrm>
              <a:off x="0" y="2081028"/>
              <a:ext cx="7171266" cy="879840"/>
            </a:xfrm>
            <a:prstGeom prst="roundRect">
              <a:avLst>
                <a:gd fmla="val 16667" name="adj"/>
              </a:avLst>
            </a:prstGeom>
            <a:solidFill>
              <a:srgbClr val="E8E8E8"/>
            </a:solidFill>
            <a:ln cap="flat" cmpd="sng" w="25400">
              <a:solidFill>
                <a:schemeClr val="lt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6" name="Shape 256"/>
            <p:cNvSpPr txBox="1"/>
            <p:nvPr/>
          </p:nvSpPr>
          <p:spPr>
            <a:xfrm>
              <a:off x="42950" y="2123978"/>
              <a:ext cx="7085366" cy="793940"/>
            </a:xfrm>
            <a:prstGeom prst="rect">
              <a:avLst/>
            </a:prstGeom>
            <a:noFill/>
            <a:ln>
              <a:noFill/>
            </a:ln>
          </p:spPr>
          <p:txBody>
            <a:bodyPr anchorCtr="0" anchor="ctr" bIns="76200" lIns="76200" rIns="76200" tIns="76200">
              <a:noAutofit/>
            </a:bodyPr>
            <a:lstStyle/>
            <a:p>
              <a:pPr indent="0" lvl="0" marL="0" marR="0" rtl="0" algn="l">
                <a:lnSpc>
                  <a:spcPct val="90000"/>
                </a:lnSpc>
                <a:spcBef>
                  <a:spcPts val="0"/>
                </a:spcBef>
                <a:spcAft>
                  <a:spcPts val="0"/>
                </a:spcAft>
                <a:buClr>
                  <a:schemeClr val="dk1"/>
                </a:buClr>
                <a:buSzPct val="25000"/>
                <a:buFont typeface="Arial"/>
                <a:buNone/>
              </a:pPr>
              <a:r>
                <a:rPr b="1" i="0" lang="zh-TW" sz="2000" u="none" cap="none" strike="noStrike">
                  <a:solidFill>
                    <a:schemeClr val="dk1"/>
                  </a:solidFill>
                  <a:latin typeface="Arial"/>
                  <a:ea typeface="Arial"/>
                  <a:cs typeface="Arial"/>
                  <a:sym typeface="Arial"/>
                </a:rPr>
                <a:t>3. 資料分析     </a:t>
              </a:r>
              <a:r>
                <a:rPr b="1" i="0" lang="zh-TW" sz="1600" u="none" cap="none" strike="noStrike">
                  <a:solidFill>
                    <a:schemeClr val="dk1"/>
                  </a:solidFill>
                  <a:latin typeface="Arial"/>
                  <a:ea typeface="Arial"/>
                  <a:cs typeface="Arial"/>
                  <a:sym typeface="Arial"/>
                </a:rPr>
                <a:t>Clustering/時間序列分析</a:t>
              </a:r>
            </a:p>
          </p:txBody>
        </p:sp>
        <p:sp>
          <p:nvSpPr>
            <p:cNvPr id="257" name="Shape 257"/>
            <p:cNvSpPr/>
            <p:nvPr/>
          </p:nvSpPr>
          <p:spPr>
            <a:xfrm>
              <a:off x="0" y="3096230"/>
              <a:ext cx="7171266" cy="879840"/>
            </a:xfrm>
            <a:prstGeom prst="roundRect">
              <a:avLst>
                <a:gd fmla="val 16667" name="adj"/>
              </a:avLst>
            </a:prstGeom>
            <a:solidFill>
              <a:srgbClr val="FCF19E"/>
            </a:solidFill>
            <a:ln cap="flat" cmpd="sng" w="25400">
              <a:solidFill>
                <a:schemeClr val="lt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8" name="Shape 258"/>
            <p:cNvSpPr txBox="1"/>
            <p:nvPr/>
          </p:nvSpPr>
          <p:spPr>
            <a:xfrm>
              <a:off x="42950" y="3139180"/>
              <a:ext cx="7085366" cy="793940"/>
            </a:xfrm>
            <a:prstGeom prst="rect">
              <a:avLst/>
            </a:prstGeom>
            <a:noFill/>
            <a:ln>
              <a:noFill/>
            </a:ln>
          </p:spPr>
          <p:txBody>
            <a:bodyPr anchorCtr="0" anchor="ctr" bIns="76200" lIns="76200" rIns="76200" tIns="76200">
              <a:noAutofit/>
            </a:bodyPr>
            <a:lstStyle/>
            <a:p>
              <a:pPr indent="0" lvl="0" marL="0" marR="0" rtl="0" algn="l">
                <a:lnSpc>
                  <a:spcPct val="90000"/>
                </a:lnSpc>
                <a:spcBef>
                  <a:spcPts val="0"/>
                </a:spcBef>
                <a:spcAft>
                  <a:spcPts val="0"/>
                </a:spcAft>
                <a:buClr>
                  <a:schemeClr val="dk1"/>
                </a:buClr>
                <a:buSzPct val="25000"/>
                <a:buFont typeface="Arial"/>
                <a:buNone/>
              </a:pPr>
              <a:r>
                <a:rPr b="1" i="0" lang="zh-TW" sz="2000" u="none" cap="none" strike="noStrike">
                  <a:solidFill>
                    <a:schemeClr val="dk1"/>
                  </a:solidFill>
                  <a:latin typeface="Arial"/>
                  <a:ea typeface="Arial"/>
                  <a:cs typeface="Arial"/>
                  <a:sym typeface="Arial"/>
                </a:rPr>
                <a:t>4. 結論             </a:t>
              </a:r>
              <a:r>
                <a:rPr b="1" i="0" lang="zh-TW" sz="1600" u="none" cap="none" strike="noStrike">
                  <a:solidFill>
                    <a:schemeClr val="dk1"/>
                  </a:solidFill>
                  <a:latin typeface="Arial"/>
                  <a:ea typeface="Arial"/>
                  <a:cs typeface="Arial"/>
                  <a:sym typeface="Arial"/>
                </a:rPr>
                <a:t>Future Work/建議</a:t>
              </a:r>
            </a:p>
          </p:txBody>
        </p:sp>
        <p:sp>
          <p:nvSpPr>
            <p:cNvPr id="259" name="Shape 259"/>
            <p:cNvSpPr/>
            <p:nvPr/>
          </p:nvSpPr>
          <p:spPr>
            <a:xfrm>
              <a:off x="0" y="4111430"/>
              <a:ext cx="7171266" cy="879840"/>
            </a:xfrm>
            <a:prstGeom prst="roundRect">
              <a:avLst>
                <a:gd fmla="val 16667" name="adj"/>
              </a:avLst>
            </a:prstGeom>
            <a:solidFill>
              <a:srgbClr val="E8E8E8"/>
            </a:solidFill>
            <a:ln cap="flat" cmpd="sng" w="25400">
              <a:solidFill>
                <a:schemeClr val="lt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60" name="Shape 260"/>
            <p:cNvSpPr txBox="1"/>
            <p:nvPr/>
          </p:nvSpPr>
          <p:spPr>
            <a:xfrm>
              <a:off x="42950" y="4154380"/>
              <a:ext cx="7085366" cy="793940"/>
            </a:xfrm>
            <a:prstGeom prst="rect">
              <a:avLst/>
            </a:prstGeom>
            <a:noFill/>
            <a:ln>
              <a:noFill/>
            </a:ln>
          </p:spPr>
          <p:txBody>
            <a:bodyPr anchorCtr="0" anchor="ctr" bIns="76200" lIns="76200" rIns="76200" tIns="76200">
              <a:noAutofit/>
            </a:bodyPr>
            <a:lstStyle/>
            <a:p>
              <a:pPr indent="0" lvl="0" marL="0" marR="0" rtl="0" algn="l">
                <a:lnSpc>
                  <a:spcPct val="90000"/>
                </a:lnSpc>
                <a:spcBef>
                  <a:spcPts val="0"/>
                </a:spcBef>
                <a:spcAft>
                  <a:spcPts val="0"/>
                </a:spcAft>
                <a:buClr>
                  <a:schemeClr val="dk1"/>
                </a:buClr>
                <a:buSzPct val="25000"/>
                <a:buFont typeface="Arial"/>
                <a:buNone/>
              </a:pPr>
              <a:r>
                <a:rPr b="1" i="0" lang="zh-TW" sz="2000" u="none" cap="none" strike="noStrike">
                  <a:solidFill>
                    <a:schemeClr val="dk1"/>
                  </a:solidFill>
                  <a:latin typeface="Arial"/>
                  <a:ea typeface="Arial"/>
                  <a:cs typeface="Arial"/>
                  <a:sym typeface="Arial"/>
                </a:rPr>
                <a:t>5. 參考文獻</a:t>
              </a:r>
            </a:p>
          </p:txBody>
        </p:sp>
      </p:grpSp>
      <p:pic>
        <p:nvPicPr>
          <p:cNvPr id="261" name="Shape 261"/>
          <p:cNvPicPr preferRelativeResize="0"/>
          <p:nvPr/>
        </p:nvPicPr>
        <p:blipFill rotWithShape="1">
          <a:blip r:embed="rId3">
            <a:alphaModFix/>
          </a:blip>
          <a:srcRect b="0" l="0" r="0" t="0"/>
          <a:stretch/>
        </p:blipFill>
        <p:spPr>
          <a:xfrm rot="-5400000">
            <a:off x="453266" y="4038600"/>
            <a:ext cx="850899" cy="850899"/>
          </a:xfrm>
          <a:prstGeom prst="rect">
            <a:avLst/>
          </a:prstGeom>
          <a:noFill/>
          <a:ln>
            <a:noFill/>
          </a:ln>
        </p:spPr>
      </p:pic>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5" name="Shape 265"/>
        <p:cNvGrpSpPr/>
        <p:nvPr/>
      </p:nvGrpSpPr>
      <p:grpSpPr>
        <a:xfrm>
          <a:off x="0" y="0"/>
          <a:ext cx="0" cy="0"/>
          <a:chOff x="0" y="0"/>
          <a:chExt cx="0" cy="0"/>
        </a:xfrm>
      </p:grpSpPr>
      <p:sp>
        <p:nvSpPr>
          <p:cNvPr id="266" name="Shape 266"/>
          <p:cNvSpPr/>
          <p:nvPr/>
        </p:nvSpPr>
        <p:spPr>
          <a:xfrm>
            <a:off x="44992" y="4013198"/>
            <a:ext cx="1019174" cy="1019174"/>
          </a:xfrm>
          <a:prstGeom prst="ellipse">
            <a:avLst/>
          </a:prstGeom>
          <a:solidFill>
            <a:srgbClr val="FFC0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67" name="Shape 267"/>
          <p:cNvSpPr/>
          <p:nvPr/>
        </p:nvSpPr>
        <p:spPr>
          <a:xfrm>
            <a:off x="6305026" y="1912771"/>
            <a:ext cx="1019174" cy="1019174"/>
          </a:xfrm>
          <a:prstGeom prst="ellipse">
            <a:avLst/>
          </a:prstGeom>
          <a:solidFill>
            <a:srgbClr val="FF8F8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68" name="Shape 268"/>
          <p:cNvSpPr/>
          <p:nvPr/>
        </p:nvSpPr>
        <p:spPr>
          <a:xfrm>
            <a:off x="6633107" y="3632994"/>
            <a:ext cx="1019174" cy="1019174"/>
          </a:xfrm>
          <a:prstGeom prst="ellipse">
            <a:avLst/>
          </a:prstGeom>
          <a:solidFill>
            <a:srgbClr val="80AEF8"/>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69" name="Shape 269"/>
          <p:cNvSpPr/>
          <p:nvPr/>
        </p:nvSpPr>
        <p:spPr>
          <a:xfrm>
            <a:off x="5263269" y="3832662"/>
            <a:ext cx="875050" cy="875050"/>
          </a:xfrm>
          <a:prstGeom prst="ellipse">
            <a:avLst/>
          </a:prstGeom>
          <a:solidFill>
            <a:srgbClr val="008B9A">
              <a:alpha val="49803"/>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0" name="Shape 270"/>
          <p:cNvSpPr/>
          <p:nvPr/>
        </p:nvSpPr>
        <p:spPr>
          <a:xfrm>
            <a:off x="7985124" y="2994019"/>
            <a:ext cx="1081088" cy="1081088"/>
          </a:xfrm>
          <a:prstGeom prst="ellipse">
            <a:avLst/>
          </a:prstGeom>
          <a:solidFill>
            <a:srgbClr val="EF860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1" name="Shape 271"/>
          <p:cNvSpPr/>
          <p:nvPr/>
        </p:nvSpPr>
        <p:spPr>
          <a:xfrm>
            <a:off x="7759279" y="2434033"/>
            <a:ext cx="1019174" cy="1019174"/>
          </a:xfrm>
          <a:prstGeom prst="ellipse">
            <a:avLst/>
          </a:prstGeom>
          <a:solidFill>
            <a:srgbClr val="FFC0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72" name="Shape 272"/>
          <p:cNvSpPr/>
          <p:nvPr/>
        </p:nvSpPr>
        <p:spPr>
          <a:xfrm>
            <a:off x="6814614" y="2287586"/>
            <a:ext cx="1019174" cy="1019174"/>
          </a:xfrm>
          <a:prstGeom prst="ellipse">
            <a:avLst/>
          </a:prstGeom>
          <a:solidFill>
            <a:srgbClr val="FFC000">
              <a:alpha val="80000"/>
            </a:srgb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73" name="Shape 273"/>
          <p:cNvSpPr/>
          <p:nvPr/>
        </p:nvSpPr>
        <p:spPr>
          <a:xfrm>
            <a:off x="1516478" y="1363579"/>
            <a:ext cx="1019174" cy="1019174"/>
          </a:xfrm>
          <a:prstGeom prst="ellipse">
            <a:avLst/>
          </a:prstGeom>
          <a:solidFill>
            <a:srgbClr val="FF8F8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74" name="Shape 274"/>
          <p:cNvSpPr/>
          <p:nvPr/>
        </p:nvSpPr>
        <p:spPr>
          <a:xfrm>
            <a:off x="7949153" y="1424383"/>
            <a:ext cx="1019174" cy="1019174"/>
          </a:xfrm>
          <a:prstGeom prst="ellipse">
            <a:avLst/>
          </a:prstGeom>
          <a:solidFill>
            <a:srgbClr val="80AEF8"/>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75" name="Shape 275"/>
          <p:cNvSpPr/>
          <p:nvPr/>
        </p:nvSpPr>
        <p:spPr>
          <a:xfrm>
            <a:off x="7406210" y="4013198"/>
            <a:ext cx="1019174" cy="1019174"/>
          </a:xfrm>
          <a:prstGeom prst="ellipse">
            <a:avLst/>
          </a:prstGeom>
          <a:solidFill>
            <a:srgbClr val="FFC0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76" name="Shape 276"/>
          <p:cNvSpPr/>
          <p:nvPr/>
        </p:nvSpPr>
        <p:spPr>
          <a:xfrm>
            <a:off x="6165408" y="3159750"/>
            <a:ext cx="875050" cy="875050"/>
          </a:xfrm>
          <a:prstGeom prst="ellipse">
            <a:avLst/>
          </a:prstGeom>
          <a:solidFill>
            <a:srgbClr val="008B9A">
              <a:alpha val="49803"/>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7" name="Shape 277"/>
          <p:cNvSpPr/>
          <p:nvPr/>
        </p:nvSpPr>
        <p:spPr>
          <a:xfrm>
            <a:off x="6886677" y="1184734"/>
            <a:ext cx="875050" cy="875050"/>
          </a:xfrm>
          <a:prstGeom prst="ellipse">
            <a:avLst/>
          </a:prstGeom>
          <a:solidFill>
            <a:srgbClr val="008B9A">
              <a:alpha val="49803"/>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78" name="Shape 278"/>
          <p:cNvSpPr/>
          <p:nvPr/>
        </p:nvSpPr>
        <p:spPr>
          <a:xfrm>
            <a:off x="512077" y="976704"/>
            <a:ext cx="1019174" cy="1019174"/>
          </a:xfrm>
          <a:prstGeom prst="ellipse">
            <a:avLst/>
          </a:prstGeom>
          <a:solidFill>
            <a:srgbClr val="FFC0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79" name="Shape 279"/>
          <p:cNvSpPr/>
          <p:nvPr/>
        </p:nvSpPr>
        <p:spPr>
          <a:xfrm>
            <a:off x="280352" y="1625000"/>
            <a:ext cx="1019174" cy="1019174"/>
          </a:xfrm>
          <a:prstGeom prst="ellipse">
            <a:avLst/>
          </a:prstGeom>
          <a:solidFill>
            <a:srgbClr val="FF8F8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80" name="Shape 280"/>
          <p:cNvSpPr/>
          <p:nvPr/>
        </p:nvSpPr>
        <p:spPr>
          <a:xfrm>
            <a:off x="1705857" y="2639158"/>
            <a:ext cx="875050" cy="875050"/>
          </a:xfrm>
          <a:prstGeom prst="ellipse">
            <a:avLst/>
          </a:prstGeom>
          <a:solidFill>
            <a:srgbClr val="008B9A">
              <a:alpha val="49803"/>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1" name="Shape 281"/>
          <p:cNvSpPr/>
          <p:nvPr/>
        </p:nvSpPr>
        <p:spPr>
          <a:xfrm>
            <a:off x="8087360" y="3945723"/>
            <a:ext cx="1019174" cy="1019174"/>
          </a:xfrm>
          <a:prstGeom prst="ellipse">
            <a:avLst/>
          </a:prstGeom>
          <a:solidFill>
            <a:srgbClr val="FF8F8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82" name="Shape 282"/>
          <p:cNvSpPr/>
          <p:nvPr/>
        </p:nvSpPr>
        <p:spPr>
          <a:xfrm>
            <a:off x="687704" y="3055933"/>
            <a:ext cx="1019174" cy="1019174"/>
          </a:xfrm>
          <a:prstGeom prst="ellipse">
            <a:avLst/>
          </a:prstGeom>
          <a:solidFill>
            <a:srgbClr val="FFC0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83" name="Shape 283"/>
          <p:cNvSpPr/>
          <p:nvPr/>
        </p:nvSpPr>
        <p:spPr>
          <a:xfrm>
            <a:off x="770954" y="3891185"/>
            <a:ext cx="875050" cy="875050"/>
          </a:xfrm>
          <a:prstGeom prst="ellipse">
            <a:avLst/>
          </a:prstGeom>
          <a:solidFill>
            <a:srgbClr val="008B9A">
              <a:alpha val="49803"/>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4" name="Shape 284"/>
          <p:cNvSpPr/>
          <p:nvPr/>
        </p:nvSpPr>
        <p:spPr>
          <a:xfrm>
            <a:off x="996362" y="1933969"/>
            <a:ext cx="1019174" cy="1019174"/>
          </a:xfrm>
          <a:prstGeom prst="ellipse">
            <a:avLst/>
          </a:prstGeom>
          <a:solidFill>
            <a:srgbClr val="80AEF8"/>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85" name="Shape 285"/>
          <p:cNvSpPr/>
          <p:nvPr/>
        </p:nvSpPr>
        <p:spPr>
          <a:xfrm>
            <a:off x="5936873" y="4292258"/>
            <a:ext cx="875050" cy="875050"/>
          </a:xfrm>
          <a:prstGeom prst="ellipse">
            <a:avLst/>
          </a:prstGeom>
          <a:solidFill>
            <a:srgbClr val="008B9A">
              <a:alpha val="49803"/>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6" name="Shape 286"/>
          <p:cNvSpPr/>
          <p:nvPr/>
        </p:nvSpPr>
        <p:spPr>
          <a:xfrm>
            <a:off x="2778746" y="4120114"/>
            <a:ext cx="1019174" cy="1019174"/>
          </a:xfrm>
          <a:prstGeom prst="ellipse">
            <a:avLst/>
          </a:prstGeom>
          <a:solidFill>
            <a:srgbClr val="FFC0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87" name="Shape 287"/>
          <p:cNvSpPr/>
          <p:nvPr/>
        </p:nvSpPr>
        <p:spPr>
          <a:xfrm>
            <a:off x="1210786" y="4104078"/>
            <a:ext cx="1019174" cy="1019174"/>
          </a:xfrm>
          <a:prstGeom prst="ellipse">
            <a:avLst/>
          </a:prstGeom>
          <a:solidFill>
            <a:srgbClr val="FF8F8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88" name="Shape 288"/>
          <p:cNvSpPr/>
          <p:nvPr/>
        </p:nvSpPr>
        <p:spPr>
          <a:xfrm>
            <a:off x="1502091" y="3417850"/>
            <a:ext cx="875050" cy="875050"/>
          </a:xfrm>
          <a:prstGeom prst="ellipse">
            <a:avLst/>
          </a:prstGeom>
          <a:solidFill>
            <a:srgbClr val="008B9A">
              <a:alpha val="49803"/>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9" name="Shape 289"/>
          <p:cNvSpPr/>
          <p:nvPr/>
        </p:nvSpPr>
        <p:spPr>
          <a:xfrm>
            <a:off x="7131413" y="1687824"/>
            <a:ext cx="1019174" cy="1019174"/>
          </a:xfrm>
          <a:prstGeom prst="ellipse">
            <a:avLst/>
          </a:prstGeom>
          <a:solidFill>
            <a:srgbClr val="80AEF8"/>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90" name="Shape 290"/>
          <p:cNvSpPr/>
          <p:nvPr/>
        </p:nvSpPr>
        <p:spPr>
          <a:xfrm>
            <a:off x="8074665" y="803708"/>
            <a:ext cx="1081088" cy="1081088"/>
          </a:xfrm>
          <a:prstGeom prst="ellipse">
            <a:avLst/>
          </a:prstGeom>
          <a:solidFill>
            <a:srgbClr val="EF860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1" name="Shape 291"/>
          <p:cNvSpPr/>
          <p:nvPr/>
        </p:nvSpPr>
        <p:spPr>
          <a:xfrm>
            <a:off x="-5522" y="2489718"/>
            <a:ext cx="1081088" cy="1081088"/>
          </a:xfrm>
          <a:prstGeom prst="ellipse">
            <a:avLst/>
          </a:prstGeom>
          <a:solidFill>
            <a:srgbClr val="EF860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2" name="Shape 292"/>
          <p:cNvSpPr/>
          <p:nvPr/>
        </p:nvSpPr>
        <p:spPr>
          <a:xfrm>
            <a:off x="6857139" y="2864649"/>
            <a:ext cx="1019174" cy="1019174"/>
          </a:xfrm>
          <a:prstGeom prst="ellipse">
            <a:avLst/>
          </a:prstGeom>
          <a:solidFill>
            <a:srgbClr val="FF8F8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93" name="Shape 293"/>
          <p:cNvSpPr/>
          <p:nvPr/>
        </p:nvSpPr>
        <p:spPr>
          <a:xfrm>
            <a:off x="4582119" y="4148133"/>
            <a:ext cx="1019174" cy="1019174"/>
          </a:xfrm>
          <a:prstGeom prst="ellipse">
            <a:avLst/>
          </a:prstGeom>
          <a:solidFill>
            <a:srgbClr val="FFC0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94" name="Shape 294"/>
          <p:cNvSpPr/>
          <p:nvPr/>
        </p:nvSpPr>
        <p:spPr>
          <a:xfrm>
            <a:off x="3621175" y="4156866"/>
            <a:ext cx="1019174" cy="1019174"/>
          </a:xfrm>
          <a:prstGeom prst="ellipse">
            <a:avLst/>
          </a:prstGeom>
          <a:solidFill>
            <a:srgbClr val="FF8F8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95" name="Shape 295"/>
          <p:cNvSpPr/>
          <p:nvPr/>
        </p:nvSpPr>
        <p:spPr>
          <a:xfrm>
            <a:off x="2024193" y="3811226"/>
            <a:ext cx="1019174" cy="1019174"/>
          </a:xfrm>
          <a:prstGeom prst="ellipse">
            <a:avLst/>
          </a:prstGeom>
          <a:solidFill>
            <a:srgbClr val="80AEF8"/>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96" name="Shape 296"/>
          <p:cNvSpPr/>
          <p:nvPr/>
        </p:nvSpPr>
        <p:spPr>
          <a:xfrm>
            <a:off x="6400364" y="4141282"/>
            <a:ext cx="1019174" cy="1019174"/>
          </a:xfrm>
          <a:prstGeom prst="ellipse">
            <a:avLst/>
          </a:prstGeom>
          <a:solidFill>
            <a:srgbClr val="80AEF8"/>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97" name="Shape 297"/>
          <p:cNvSpPr/>
          <p:nvPr/>
        </p:nvSpPr>
        <p:spPr>
          <a:xfrm>
            <a:off x="5671312" y="3559487"/>
            <a:ext cx="1019174" cy="1019174"/>
          </a:xfrm>
          <a:prstGeom prst="ellipse">
            <a:avLst/>
          </a:prstGeom>
          <a:solidFill>
            <a:srgbClr val="FFC000">
              <a:alpha val="80000"/>
            </a:srgb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98" name="Shape 298"/>
          <p:cNvSpPr/>
          <p:nvPr/>
        </p:nvSpPr>
        <p:spPr>
          <a:xfrm>
            <a:off x="7602227" y="953755"/>
            <a:ext cx="1019174" cy="1019174"/>
          </a:xfrm>
          <a:prstGeom prst="ellipse">
            <a:avLst/>
          </a:prstGeom>
          <a:solidFill>
            <a:srgbClr val="FFC000">
              <a:alpha val="80000"/>
            </a:srgb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99" name="Shape 299"/>
          <p:cNvSpPr/>
          <p:nvPr/>
        </p:nvSpPr>
        <p:spPr>
          <a:xfrm>
            <a:off x="2409550" y="371475"/>
            <a:ext cx="4324897" cy="4025899"/>
          </a:xfrm>
          <a:prstGeom prst="ellipse">
            <a:avLst/>
          </a:prstGeom>
          <a:solidFill>
            <a:srgbClr val="78909C"/>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00" name="Shape 300"/>
          <p:cNvSpPr txBox="1"/>
          <p:nvPr>
            <p:ph type="ctrTitle"/>
          </p:nvPr>
        </p:nvSpPr>
        <p:spPr>
          <a:xfrm>
            <a:off x="2619223" y="744575"/>
            <a:ext cx="3905554" cy="2052599"/>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chemeClr val="dk1"/>
              </a:buClr>
              <a:buSzPct val="25000"/>
              <a:buFont typeface="Arial"/>
              <a:buNone/>
            </a:pPr>
            <a:r>
              <a:rPr b="1" i="0" lang="zh-TW" sz="6000" u="none" cap="none" strike="noStrike">
                <a:solidFill>
                  <a:schemeClr val="lt1"/>
                </a:solidFill>
                <a:latin typeface="Arial"/>
                <a:ea typeface="Arial"/>
                <a:cs typeface="Arial"/>
                <a:sym typeface="Arial"/>
              </a:rPr>
              <a:t>1.背景介紹</a:t>
            </a:r>
          </a:p>
        </p:txBody>
      </p:sp>
      <p:sp>
        <p:nvSpPr>
          <p:cNvPr id="301" name="Shape 301"/>
          <p:cNvSpPr/>
          <p:nvPr/>
        </p:nvSpPr>
        <p:spPr>
          <a:xfrm>
            <a:off x="2097192" y="3379735"/>
            <a:ext cx="875050" cy="875050"/>
          </a:xfrm>
          <a:prstGeom prst="ellipse">
            <a:avLst/>
          </a:prstGeom>
          <a:solidFill>
            <a:srgbClr val="008B9A">
              <a:alpha val="49803"/>
            </a:srgbClr>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500"/>
                                        <p:tgtEl>
                                          <p:spTgt spid="284"/>
                                        </p:tgtEl>
                                      </p:cBhvr>
                                    </p:animEffect>
                                  </p:childTnLst>
                                </p:cTn>
                              </p:par>
                              <p:par>
                                <p:cTn fill="hold" nodeType="with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500"/>
                                        <p:tgtEl>
                                          <p:spTgt spid="295"/>
                                        </p:tgtEl>
                                      </p:cBhvr>
                                    </p:animEffect>
                                  </p:childTnLst>
                                </p:cTn>
                              </p:par>
                              <p:par>
                                <p:cTn fill="hold" nodeType="with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500"/>
                                        <p:tgtEl>
                                          <p:spTgt spid="292"/>
                                        </p:tgtEl>
                                      </p:cBhvr>
                                    </p:animEffect>
                                  </p:childTnLst>
                                </p:cTn>
                              </p:par>
                              <p:par>
                                <p:cTn fill="hold" nodeType="with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500"/>
                                        <p:tgtEl>
                                          <p:spTgt spid="293"/>
                                        </p:tgtEl>
                                      </p:cBhvr>
                                    </p:animEffect>
                                  </p:childTnLst>
                                </p:cTn>
                              </p:par>
                              <p:par>
                                <p:cTn fill="hold" nodeType="with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500"/>
                                        <p:tgtEl>
                                          <p:spTgt spid="294"/>
                                        </p:tgtEl>
                                      </p:cBhvr>
                                    </p:animEffect>
                                  </p:childTnLst>
                                </p:cTn>
                              </p:par>
                              <p:par>
                                <p:cTn fill="hold" nodeType="with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500"/>
                                        <p:tgtEl>
                                          <p:spTgt spid="298"/>
                                        </p:tgtEl>
                                      </p:cBhvr>
                                    </p:animEffect>
                                  </p:childTnLst>
                                </p:cTn>
                              </p:par>
                              <p:par>
                                <p:cTn fill="hold" nodeType="with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500"/>
                                        <p:tgtEl>
                                          <p:spTgt spid="290"/>
                                        </p:tgtEl>
                                      </p:cBhvr>
                                    </p:animEffect>
                                  </p:childTnLst>
                                </p:cTn>
                              </p:par>
                              <p:par>
                                <p:cTn fill="hold" nodeType="with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500"/>
                                        <p:tgtEl>
                                          <p:spTgt spid="289"/>
                                        </p:tgtEl>
                                      </p:cBhvr>
                                    </p:animEffect>
                                  </p:childTnLst>
                                </p:cTn>
                              </p:par>
                              <p:par>
                                <p:cTn fill="hold" nodeType="with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500"/>
                                        <p:tgtEl>
                                          <p:spTgt spid="266"/>
                                        </p:tgtEl>
                                      </p:cBhvr>
                                    </p:animEffect>
                                  </p:childTnLst>
                                </p:cTn>
                              </p:par>
                              <p:par>
                                <p:cTn fill="hold" nodeType="with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500"/>
                                        <p:tgtEl>
                                          <p:spTgt spid="291"/>
                                        </p:tgtEl>
                                      </p:cBhvr>
                                    </p:animEffect>
                                  </p:childTnLst>
                                </p:cTn>
                              </p:par>
                              <p:par>
                                <p:cTn fill="hold" nodeType="with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500"/>
                                        <p:tgtEl>
                                          <p:spTgt spid="279"/>
                                        </p:tgtEl>
                                      </p:cBhvr>
                                    </p:animEffect>
                                  </p:childTnLst>
                                </p:cTn>
                              </p:par>
                              <p:par>
                                <p:cTn fill="hold" nodeType="with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500"/>
                                        <p:tgtEl>
                                          <p:spTgt spid="275"/>
                                        </p:tgtEl>
                                      </p:cBhvr>
                                    </p:animEffect>
                                  </p:childTnLst>
                                </p:cTn>
                              </p:par>
                              <p:par>
                                <p:cTn fill="hold" nodeType="with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500"/>
                                        <p:tgtEl>
                                          <p:spTgt spid="281"/>
                                        </p:tgtEl>
                                      </p:cBhvr>
                                    </p:animEffect>
                                  </p:childTnLst>
                                </p:cTn>
                              </p:par>
                              <p:par>
                                <p:cTn fill="hold" nodeType="with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500"/>
                                        <p:tgtEl>
                                          <p:spTgt spid="287"/>
                                        </p:tgtEl>
                                      </p:cBhvr>
                                    </p:animEffect>
                                  </p:childTnLst>
                                </p:cTn>
                              </p:par>
                              <p:par>
                                <p:cTn fill="hold" nodeType="with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500"/>
                                        <p:tgtEl>
                                          <p:spTgt spid="273"/>
                                        </p:tgtEl>
                                      </p:cBhvr>
                                    </p:animEffect>
                                  </p:childTnLst>
                                </p:cTn>
                              </p:par>
                              <p:par>
                                <p:cTn fill="hold" nodeType="with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500"/>
                                        <p:tgtEl>
                                          <p:spTgt spid="277"/>
                                        </p:tgtEl>
                                      </p:cBhvr>
                                    </p:animEffect>
                                  </p:childTnLst>
                                </p:cTn>
                              </p:par>
                              <p:par>
                                <p:cTn fill="hold" nodeType="with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500"/>
                                        <p:tgtEl>
                                          <p:spTgt spid="267"/>
                                        </p:tgtEl>
                                      </p:cBhvr>
                                    </p:animEffect>
                                  </p:childTnLst>
                                </p:cTn>
                              </p:par>
                              <p:par>
                                <p:cTn fill="hold" nodeType="with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500"/>
                                        <p:tgtEl>
                                          <p:spTgt spid="268"/>
                                        </p:tgtEl>
                                      </p:cBhvr>
                                    </p:animEffect>
                                  </p:childTnLst>
                                </p:cTn>
                              </p:par>
                              <p:par>
                                <p:cTn fill="hold" nodeType="with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500"/>
                                        <p:tgtEl>
                                          <p:spTgt spid="269"/>
                                        </p:tgtEl>
                                      </p:cBhvr>
                                    </p:animEffect>
                                  </p:childTnLst>
                                </p:cTn>
                              </p:par>
                              <p:par>
                                <p:cTn fill="hold" nodeType="with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500"/>
                                        <p:tgtEl>
                                          <p:spTgt spid="270"/>
                                        </p:tgtEl>
                                      </p:cBhvr>
                                    </p:animEffect>
                                  </p:childTnLst>
                                </p:cTn>
                              </p:par>
                              <p:par>
                                <p:cTn fill="hold" nodeType="with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500"/>
                                        <p:tgtEl>
                                          <p:spTgt spid="271"/>
                                        </p:tgtEl>
                                      </p:cBhvr>
                                    </p:animEffect>
                                  </p:childTnLst>
                                </p:cTn>
                              </p:par>
                              <p:par>
                                <p:cTn fill="hold" nodeType="with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500"/>
                                        <p:tgtEl>
                                          <p:spTgt spid="272"/>
                                        </p:tgtEl>
                                      </p:cBhvr>
                                    </p:animEffect>
                                  </p:childTnLst>
                                </p:cTn>
                              </p:par>
                              <p:par>
                                <p:cTn fill="hold" nodeType="with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500"/>
                                        <p:tgtEl>
                                          <p:spTgt spid="274"/>
                                        </p:tgtEl>
                                      </p:cBhvr>
                                    </p:animEffect>
                                  </p:childTnLst>
                                </p:cTn>
                              </p:par>
                              <p:par>
                                <p:cTn fill="hold" nodeType="with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500"/>
                                        <p:tgtEl>
                                          <p:spTgt spid="276"/>
                                        </p:tgtEl>
                                      </p:cBhvr>
                                    </p:animEffect>
                                  </p:childTnLst>
                                </p:cTn>
                              </p:par>
                              <p:par>
                                <p:cTn fill="hold" nodeType="with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500"/>
                                        <p:tgtEl>
                                          <p:spTgt spid="278"/>
                                        </p:tgtEl>
                                      </p:cBhvr>
                                    </p:animEffect>
                                  </p:childTnLst>
                                </p:cTn>
                              </p:par>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500"/>
                                        <p:tgtEl>
                                          <p:spTgt spid="280"/>
                                        </p:tgtEl>
                                      </p:cBhvr>
                                    </p:animEffect>
                                  </p:childTnLst>
                                </p:cTn>
                              </p:par>
                              <p:par>
                                <p:cTn fill="hold" nodeType="with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500"/>
                                        <p:tgtEl>
                                          <p:spTgt spid="282"/>
                                        </p:tgtEl>
                                      </p:cBhvr>
                                    </p:animEffect>
                                  </p:childTnLst>
                                </p:cTn>
                              </p:par>
                              <p:par>
                                <p:cTn fill="hold" nodeType="with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500"/>
                                        <p:tgtEl>
                                          <p:spTgt spid="283"/>
                                        </p:tgtEl>
                                      </p:cBhvr>
                                    </p:animEffect>
                                  </p:childTnLst>
                                </p:cTn>
                              </p:par>
                              <p:par>
                                <p:cTn fill="hold" nodeType="with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500"/>
                                        <p:tgtEl>
                                          <p:spTgt spid="285"/>
                                        </p:tgtEl>
                                      </p:cBhvr>
                                    </p:animEffect>
                                  </p:childTnLst>
                                </p:cTn>
                              </p:par>
                              <p:par>
                                <p:cTn fill="hold" nodeType="with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500"/>
                                        <p:tgtEl>
                                          <p:spTgt spid="286"/>
                                        </p:tgtEl>
                                      </p:cBhvr>
                                    </p:animEffect>
                                  </p:childTnLst>
                                </p:cTn>
                              </p:par>
                              <p:par>
                                <p:cTn fill="hold" nodeType="with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500"/>
                                        <p:tgtEl>
                                          <p:spTgt spid="288"/>
                                        </p:tgtEl>
                                      </p:cBhvr>
                                    </p:animEffect>
                                  </p:childTnLst>
                                </p:cTn>
                              </p:par>
                              <p:par>
                                <p:cTn fill="hold" nodeType="with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500"/>
                                        <p:tgtEl>
                                          <p:spTgt spid="296"/>
                                        </p:tgtEl>
                                      </p:cBhvr>
                                    </p:animEffect>
                                  </p:childTnLst>
                                </p:cTn>
                              </p:par>
                              <p:par>
                                <p:cTn fill="hold" nodeType="with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500"/>
                                        <p:tgtEl>
                                          <p:spTgt spid="297"/>
                                        </p:tgtEl>
                                      </p:cBhvr>
                                    </p:animEffect>
                                  </p:childTnLst>
                                </p:cTn>
                              </p:par>
                              <p:par>
                                <p:cTn fill="hold" nodeType="with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500"/>
                                        <p:tgtEl>
                                          <p:spTgt spid="30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500"/>
                                        <p:tgtEl>
                                          <p:spTgt spid="29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500"/>
                                        <p:tgtEl>
                                          <p:spTgt spid="3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5" name="Shape 305"/>
        <p:cNvGrpSpPr/>
        <p:nvPr/>
      </p:nvGrpSpPr>
      <p:grpSpPr>
        <a:xfrm>
          <a:off x="0" y="0"/>
          <a:ext cx="0" cy="0"/>
          <a:chOff x="0" y="0"/>
          <a:chExt cx="0" cy="0"/>
        </a:xfrm>
      </p:grpSpPr>
      <p:sp>
        <p:nvSpPr>
          <p:cNvPr id="306" name="Shape 306"/>
          <p:cNvSpPr/>
          <p:nvPr/>
        </p:nvSpPr>
        <p:spPr>
          <a:xfrm>
            <a:off x="-2212560" y="239492"/>
            <a:ext cx="7851714" cy="7851714"/>
          </a:xfrm>
          <a:prstGeom prst="ellipse">
            <a:avLst/>
          </a:prstGeom>
          <a:solidFill>
            <a:srgbClr val="FFC0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07" name="Shape 307"/>
          <p:cNvSpPr txBox="1"/>
          <p:nvPr/>
        </p:nvSpPr>
        <p:spPr>
          <a:xfrm rot="-768649">
            <a:off x="778609" y="2605905"/>
            <a:ext cx="3279959" cy="1938991"/>
          </a:xfrm>
          <a:prstGeom prst="rect">
            <a:avLst/>
          </a:prstGeom>
          <a:noFill/>
          <a:ln cap="flat" cmpd="sng" w="2857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zh-TW" sz="6000" u="none" cap="none" strike="noStrike">
                <a:solidFill>
                  <a:schemeClr val="dk1"/>
                </a:solidFill>
                <a:latin typeface="Arial"/>
                <a:ea typeface="Arial"/>
                <a:cs typeface="Arial"/>
                <a:sym typeface="Arial"/>
              </a:rPr>
              <a:t>停車場</a:t>
            </a:r>
          </a:p>
          <a:p>
            <a:pPr indent="0" lvl="0" marL="0" marR="0" rtl="0" algn="l">
              <a:lnSpc>
                <a:spcPct val="100000"/>
              </a:lnSpc>
              <a:spcBef>
                <a:spcPts val="0"/>
              </a:spcBef>
              <a:spcAft>
                <a:spcPts val="0"/>
              </a:spcAft>
              <a:buClr>
                <a:schemeClr val="dk1"/>
              </a:buClr>
              <a:buSzPct val="25000"/>
              <a:buFont typeface="Arial"/>
              <a:buNone/>
            </a:pPr>
            <a:r>
              <a:rPr b="1" i="0" lang="zh-TW" sz="6000" u="none" cap="none" strike="noStrike">
                <a:solidFill>
                  <a:schemeClr val="dk1"/>
                </a:solidFill>
                <a:latin typeface="Arial"/>
                <a:ea typeface="Arial"/>
                <a:cs typeface="Arial"/>
                <a:sym typeface="Arial"/>
              </a:rPr>
              <a:t>競爭激烈</a:t>
            </a:r>
          </a:p>
        </p:txBody>
      </p:sp>
      <p:pic>
        <p:nvPicPr>
          <p:cNvPr descr="http://a4.mzstatic.com/us/r30/Purple/v4/a4/e5/af/a4e5afe9-ccbd-b652-3427-0e8c6858e7d6/icon175x175.jpeg" id="308" name="Shape 308"/>
          <p:cNvPicPr preferRelativeResize="0"/>
          <p:nvPr/>
        </p:nvPicPr>
        <p:blipFill rotWithShape="1">
          <a:blip r:embed="rId3">
            <a:alphaModFix/>
          </a:blip>
          <a:srcRect b="0" l="0" r="0" t="0"/>
          <a:stretch/>
        </p:blipFill>
        <p:spPr>
          <a:xfrm rot="-938952">
            <a:off x="5908952" y="2115857"/>
            <a:ext cx="1075200" cy="1075200"/>
          </a:xfrm>
          <a:prstGeom prst="rect">
            <a:avLst/>
          </a:prstGeom>
          <a:noFill/>
          <a:ln>
            <a:noFill/>
          </a:ln>
          <a:effectLst>
            <a:outerShdw blurRad="44450" algn="ctr" dir="5400000" dist="27939">
              <a:srgbClr val="000000">
                <a:alpha val="31764"/>
              </a:srgbClr>
            </a:outerShdw>
          </a:effectLst>
        </p:spPr>
      </p:pic>
      <p:pic>
        <p:nvPicPr>
          <p:cNvPr descr="https://www.citibank.com.tw/global_docs/chi/cc/151023_parking/img/assets/twparking.png" id="309" name="Shape 309"/>
          <p:cNvPicPr preferRelativeResize="0"/>
          <p:nvPr/>
        </p:nvPicPr>
        <p:blipFill rotWithShape="1">
          <a:blip r:embed="rId4">
            <a:alphaModFix/>
          </a:blip>
          <a:srcRect b="0" l="0" r="0" t="0"/>
          <a:stretch/>
        </p:blipFill>
        <p:spPr>
          <a:xfrm rot="1118489">
            <a:off x="6389729" y="3950192"/>
            <a:ext cx="1943100" cy="792900"/>
          </a:xfrm>
          <a:prstGeom prst="rect">
            <a:avLst/>
          </a:prstGeom>
          <a:noFill/>
          <a:ln>
            <a:noFill/>
          </a:ln>
          <a:effectLst>
            <a:outerShdw blurRad="44450" algn="ctr" dir="5400000" dist="27939">
              <a:srgbClr val="000000">
                <a:alpha val="31764"/>
              </a:srgbClr>
            </a:outerShdw>
          </a:effectLst>
        </p:spPr>
      </p:pic>
      <p:pic>
        <p:nvPicPr>
          <p:cNvPr id="310" name="Shape 310"/>
          <p:cNvPicPr preferRelativeResize="0"/>
          <p:nvPr/>
        </p:nvPicPr>
        <p:blipFill rotWithShape="1">
          <a:blip r:embed="rId5">
            <a:alphaModFix/>
          </a:blip>
          <a:srcRect b="0" l="0" r="0" t="0"/>
          <a:stretch/>
        </p:blipFill>
        <p:spPr>
          <a:xfrm rot="925166">
            <a:off x="7656038" y="2274903"/>
            <a:ext cx="1216499" cy="1216499"/>
          </a:xfrm>
          <a:prstGeom prst="rect">
            <a:avLst/>
          </a:prstGeom>
          <a:noFill/>
          <a:ln>
            <a:noFill/>
          </a:ln>
          <a:effectLst>
            <a:outerShdw blurRad="44450" algn="ctr" dir="5400000" dist="27939">
              <a:srgbClr val="000000">
                <a:alpha val="31764"/>
              </a:srgbClr>
            </a:outerShdw>
          </a:effectLst>
        </p:spPr>
      </p:pic>
      <p:pic>
        <p:nvPicPr>
          <p:cNvPr descr="https://lh3.googleusercontent.com/-vAQchiZDoi8/VQOq26mJgZI/AAAAAAAAACA/3ybouRcr-2Ugvs74K7CRD2AIjIFCNhMew/s90-c-k-no/" id="311" name="Shape 311"/>
          <p:cNvPicPr preferRelativeResize="0"/>
          <p:nvPr/>
        </p:nvPicPr>
        <p:blipFill rotWithShape="1">
          <a:blip r:embed="rId6">
            <a:alphaModFix/>
          </a:blip>
          <a:srcRect b="0" l="0" r="0" t="0"/>
          <a:stretch/>
        </p:blipFill>
        <p:spPr>
          <a:xfrm rot="788946">
            <a:off x="4864443" y="369089"/>
            <a:ext cx="1316998" cy="1317000"/>
          </a:xfrm>
          <a:prstGeom prst="rect">
            <a:avLst/>
          </a:prstGeom>
          <a:noFill/>
          <a:ln>
            <a:noFill/>
          </a:ln>
          <a:effectLst>
            <a:outerShdw blurRad="44450" algn="ctr" dir="5400000" dist="27939">
              <a:srgbClr val="000000">
                <a:alpha val="31764"/>
              </a:srgbClr>
            </a:outerShdw>
          </a:effectLst>
        </p:spPr>
      </p:pic>
      <p:pic>
        <p:nvPicPr>
          <p:cNvPr descr="https://upload.wikimedia.org/wikipedia/zh/thumb/3/39/Times24_logo.svg/1280px-Times24_logo.svg.png" id="312" name="Shape 312"/>
          <p:cNvPicPr preferRelativeResize="0"/>
          <p:nvPr/>
        </p:nvPicPr>
        <p:blipFill rotWithShape="1">
          <a:blip r:embed="rId7">
            <a:alphaModFix/>
          </a:blip>
          <a:srcRect b="0" l="0" r="0" t="0"/>
          <a:stretch/>
        </p:blipFill>
        <p:spPr>
          <a:xfrm rot="-1008405">
            <a:off x="6775247" y="614037"/>
            <a:ext cx="2279099" cy="1187700"/>
          </a:xfrm>
          <a:prstGeom prst="rect">
            <a:avLst/>
          </a:prstGeom>
          <a:noFill/>
          <a:ln>
            <a:noFill/>
          </a:ln>
          <a:effectLst>
            <a:outerShdw blurRad="44450" algn="ctr" dir="5400000" dist="27939">
              <a:srgbClr val="000000">
                <a:alpha val="31764"/>
              </a:srgbClr>
            </a:outerShdw>
          </a:effectLst>
        </p:spPr>
      </p:pic>
      <p:pic>
        <p:nvPicPr>
          <p:cNvPr descr="「car icon」的圖片搜尋結果" id="313" name="Shape 313"/>
          <p:cNvPicPr preferRelativeResize="0"/>
          <p:nvPr/>
        </p:nvPicPr>
        <p:blipFill rotWithShape="1">
          <a:blip r:embed="rId8">
            <a:alphaModFix/>
          </a:blip>
          <a:srcRect b="0" l="0" r="0" t="0"/>
          <a:stretch/>
        </p:blipFill>
        <p:spPr>
          <a:xfrm flipH="1" rot="-744067">
            <a:off x="-557849" y="785828"/>
            <a:ext cx="3373668" cy="2640075"/>
          </a:xfrm>
          <a:prstGeom prst="rect">
            <a:avLst/>
          </a:prstGeom>
          <a:noFill/>
          <a:ln>
            <a:noFill/>
          </a:ln>
        </p:spPr>
      </p:pic>
      <p:sp>
        <p:nvSpPr>
          <p:cNvPr id="314" name="Shape 314"/>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zh-TW" sz="1400" u="none" cap="none" strike="noStrike">
                <a:solidFill>
                  <a:srgbClr val="000000"/>
                </a:solidFill>
                <a:latin typeface="Arial"/>
                <a:ea typeface="Arial"/>
                <a:cs typeface="Arial"/>
                <a:sym typeface="Arial"/>
              </a:rPr>
              <a:t>‹#›</a:t>
            </a:fld>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500"/>
                                        <p:tgtEl>
                                          <p:spTgt spid="31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500"/>
                                        <p:tgtEl>
                                          <p:spTgt spid="31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500"/>
                                        <p:tgtEl>
                                          <p:spTgt spid="310"/>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500"/>
                                        <p:tgtEl>
                                          <p:spTgt spid="30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500"/>
                                        <p:tgtEl>
                                          <p:spTgt spid="3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8" name="Shape 318"/>
        <p:cNvGrpSpPr/>
        <p:nvPr/>
      </p:nvGrpSpPr>
      <p:grpSpPr>
        <a:xfrm>
          <a:off x="0" y="0"/>
          <a:ext cx="0" cy="0"/>
          <a:chOff x="0" y="0"/>
          <a:chExt cx="0" cy="0"/>
        </a:xfrm>
      </p:grpSpPr>
      <p:sp>
        <p:nvSpPr>
          <p:cNvPr id="319" name="Shape 319"/>
          <p:cNvSpPr/>
          <p:nvPr/>
        </p:nvSpPr>
        <p:spPr>
          <a:xfrm>
            <a:off x="2929382" y="-3049769"/>
            <a:ext cx="7851714" cy="7851714"/>
          </a:xfrm>
          <a:prstGeom prst="ellipse">
            <a:avLst/>
          </a:prstGeom>
          <a:solidFill>
            <a:srgbClr val="80AEF8"/>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20" name="Shape 320"/>
          <p:cNvSpPr txBox="1"/>
          <p:nvPr/>
        </p:nvSpPr>
        <p:spPr>
          <a:xfrm rot="-768649">
            <a:off x="4637851" y="1450242"/>
            <a:ext cx="3279959" cy="1938991"/>
          </a:xfrm>
          <a:prstGeom prst="rect">
            <a:avLst/>
          </a:prstGeom>
          <a:noFill/>
          <a:ln cap="flat" cmpd="sng" w="2857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zh-TW" sz="6000" u="none" cap="none" strike="noStrike">
                <a:solidFill>
                  <a:schemeClr val="dk1"/>
                </a:solidFill>
                <a:latin typeface="Arial"/>
                <a:ea typeface="Arial"/>
                <a:cs typeface="Arial"/>
                <a:sym typeface="Arial"/>
              </a:rPr>
              <a:t>停車相關   </a:t>
            </a:r>
          </a:p>
          <a:p>
            <a:pPr indent="0" lvl="0" marL="0" marR="0" rtl="0" algn="l">
              <a:lnSpc>
                <a:spcPct val="100000"/>
              </a:lnSpc>
              <a:spcBef>
                <a:spcPts val="0"/>
              </a:spcBef>
              <a:spcAft>
                <a:spcPts val="0"/>
              </a:spcAft>
              <a:buClr>
                <a:schemeClr val="dk1"/>
              </a:buClr>
              <a:buSzPct val="25000"/>
              <a:buFont typeface="Arial"/>
              <a:buNone/>
            </a:pPr>
            <a:r>
              <a:rPr b="1" i="0" lang="zh-TW" sz="6000" u="none" cap="none" strike="noStrike">
                <a:solidFill>
                  <a:schemeClr val="dk1"/>
                </a:solidFill>
                <a:latin typeface="Arial"/>
                <a:ea typeface="Arial"/>
                <a:cs typeface="Arial"/>
                <a:sym typeface="Arial"/>
              </a:rPr>
              <a:t>  App</a:t>
            </a:r>
          </a:p>
        </p:txBody>
      </p:sp>
      <p:pic>
        <p:nvPicPr>
          <p:cNvPr descr="「停車大聲公」的圖片搜尋結果" id="321" name="Shape 321"/>
          <p:cNvPicPr preferRelativeResize="0"/>
          <p:nvPr/>
        </p:nvPicPr>
        <p:blipFill rotWithShape="1">
          <a:blip r:embed="rId3">
            <a:alphaModFix/>
          </a:blip>
          <a:srcRect b="0" l="0" r="0" t="0"/>
          <a:stretch/>
        </p:blipFill>
        <p:spPr>
          <a:xfrm rot="-895799">
            <a:off x="247338" y="559517"/>
            <a:ext cx="1207199" cy="1207199"/>
          </a:xfrm>
          <a:prstGeom prst="rect">
            <a:avLst/>
          </a:prstGeom>
          <a:noFill/>
          <a:ln>
            <a:noFill/>
          </a:ln>
        </p:spPr>
      </p:pic>
      <p:pic>
        <p:nvPicPr>
          <p:cNvPr id="322" name="Shape 322"/>
          <p:cNvPicPr preferRelativeResize="0"/>
          <p:nvPr/>
        </p:nvPicPr>
        <p:blipFill rotWithShape="1">
          <a:blip r:embed="rId4">
            <a:alphaModFix/>
          </a:blip>
          <a:srcRect b="0" l="0" r="0" t="0"/>
          <a:stretch/>
        </p:blipFill>
        <p:spPr>
          <a:xfrm rot="766603">
            <a:off x="253637" y="2505374"/>
            <a:ext cx="1194600" cy="1178399"/>
          </a:xfrm>
          <a:prstGeom prst="rect">
            <a:avLst/>
          </a:prstGeom>
          <a:noFill/>
          <a:ln>
            <a:noFill/>
          </a:ln>
        </p:spPr>
      </p:pic>
      <p:pic>
        <p:nvPicPr>
          <p:cNvPr id="323" name="Shape 323"/>
          <p:cNvPicPr preferRelativeResize="0"/>
          <p:nvPr/>
        </p:nvPicPr>
        <p:blipFill rotWithShape="1">
          <a:blip r:embed="rId5">
            <a:alphaModFix/>
          </a:blip>
          <a:srcRect b="0" l="0" r="0" t="0"/>
          <a:stretch/>
        </p:blipFill>
        <p:spPr>
          <a:xfrm rot="-1455863">
            <a:off x="1722553" y="1851879"/>
            <a:ext cx="1276500" cy="1311000"/>
          </a:xfrm>
          <a:prstGeom prst="rect">
            <a:avLst/>
          </a:prstGeom>
          <a:noFill/>
          <a:ln>
            <a:noFill/>
          </a:ln>
        </p:spPr>
      </p:pic>
      <p:pic>
        <p:nvPicPr>
          <p:cNvPr id="324" name="Shape 324"/>
          <p:cNvPicPr preferRelativeResize="0"/>
          <p:nvPr/>
        </p:nvPicPr>
        <p:blipFill rotWithShape="1">
          <a:blip r:embed="rId6">
            <a:alphaModFix/>
          </a:blip>
          <a:srcRect b="0" l="0" r="0" t="0"/>
          <a:stretch/>
        </p:blipFill>
        <p:spPr>
          <a:xfrm rot="1674952">
            <a:off x="2032931" y="3711818"/>
            <a:ext cx="1235400" cy="1239299"/>
          </a:xfrm>
          <a:prstGeom prst="rect">
            <a:avLst/>
          </a:prstGeom>
          <a:noFill/>
          <a:ln>
            <a:noFill/>
          </a:ln>
        </p:spPr>
      </p:pic>
      <p:pic>
        <p:nvPicPr>
          <p:cNvPr id="325" name="Shape 325"/>
          <p:cNvPicPr preferRelativeResize="0"/>
          <p:nvPr/>
        </p:nvPicPr>
        <p:blipFill rotWithShape="1">
          <a:blip r:embed="rId7">
            <a:alphaModFix/>
          </a:blip>
          <a:srcRect b="0" l="0" r="0" t="0"/>
          <a:stretch/>
        </p:blipFill>
        <p:spPr>
          <a:xfrm rot="-985166">
            <a:off x="6896555" y="2176070"/>
            <a:ext cx="905148" cy="905148"/>
          </a:xfrm>
          <a:prstGeom prst="rect">
            <a:avLst/>
          </a:prstGeom>
          <a:noFill/>
          <a:ln>
            <a:noFill/>
          </a:ln>
        </p:spPr>
      </p:pic>
      <p:pic>
        <p:nvPicPr>
          <p:cNvPr descr="https://cdn0.iconfinder.com/data/icons/cars-and-transportation-glyph/96/11-512.png" id="326" name="Shape 326"/>
          <p:cNvPicPr preferRelativeResize="0"/>
          <p:nvPr/>
        </p:nvPicPr>
        <p:blipFill rotWithShape="1">
          <a:blip r:embed="rId8">
            <a:alphaModFix/>
          </a:blip>
          <a:srcRect b="0" l="0" r="0" t="0"/>
          <a:stretch/>
        </p:blipFill>
        <p:spPr>
          <a:xfrm rot="-722808">
            <a:off x="4210376" y="173349"/>
            <a:ext cx="1455003" cy="1455004"/>
          </a:xfrm>
          <a:prstGeom prst="rect">
            <a:avLst/>
          </a:prstGeom>
          <a:noFill/>
          <a:ln>
            <a:noFill/>
          </a:ln>
        </p:spPr>
      </p:pic>
      <p:sp>
        <p:nvSpPr>
          <p:cNvPr id="327" name="Shape 327"/>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zh-TW" sz="1400" u="none" cap="none" strike="noStrike">
                <a:solidFill>
                  <a:srgbClr val="000000"/>
                </a:solidFill>
                <a:latin typeface="Arial"/>
                <a:ea typeface="Arial"/>
                <a:cs typeface="Arial"/>
                <a:sym typeface="Arial"/>
              </a:rPr>
              <a:t>‹#›</a:t>
            </a:fld>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500"/>
                                        <p:tgtEl>
                                          <p:spTgt spid="321"/>
                                        </p:tgtEl>
                                      </p:cBhvr>
                                    </p:animEffect>
                                  </p:childTnLst>
                                </p:cTn>
                              </p:par>
                              <p:par>
                                <p:cTn fill="hold" nodeType="with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500"/>
                                        <p:tgtEl>
                                          <p:spTgt spid="322"/>
                                        </p:tgtEl>
                                      </p:cBhvr>
                                    </p:animEffect>
                                  </p:childTnLst>
                                </p:cTn>
                              </p:par>
                              <p:par>
                                <p:cTn fill="hold" nodeType="with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500"/>
                                        <p:tgtEl>
                                          <p:spTgt spid="323"/>
                                        </p:tgtEl>
                                      </p:cBhvr>
                                    </p:animEffect>
                                  </p:childTnLst>
                                </p:cTn>
                              </p:par>
                              <p:par>
                                <p:cTn fill="hold" nodeType="with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500"/>
                                        <p:tgtEl>
                                          <p:spTgt spid="3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1" name="Shape 331"/>
        <p:cNvGrpSpPr/>
        <p:nvPr/>
      </p:nvGrpSpPr>
      <p:grpSpPr>
        <a:xfrm>
          <a:off x="0" y="0"/>
          <a:ext cx="0" cy="0"/>
          <a:chOff x="0" y="0"/>
          <a:chExt cx="0" cy="0"/>
        </a:xfrm>
      </p:grpSpPr>
      <p:sp>
        <p:nvSpPr>
          <p:cNvPr id="332" name="Shape 332"/>
          <p:cNvSpPr/>
          <p:nvPr/>
        </p:nvSpPr>
        <p:spPr>
          <a:xfrm>
            <a:off x="3105349" y="-1560988"/>
            <a:ext cx="7851714" cy="7851714"/>
          </a:xfrm>
          <a:prstGeom prst="ellipse">
            <a:avLst/>
          </a:prstGeom>
          <a:solidFill>
            <a:srgbClr val="FFC0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3" name="Shape 333"/>
          <p:cNvSpPr txBox="1"/>
          <p:nvPr/>
        </p:nvSpPr>
        <p:spPr>
          <a:xfrm>
            <a:off x="4501183" y="2135075"/>
            <a:ext cx="5509500" cy="2621699"/>
          </a:xfrm>
          <a:prstGeom prst="rect">
            <a:avLst/>
          </a:prstGeom>
          <a:noFill/>
          <a:ln>
            <a:noFill/>
          </a:ln>
        </p:spPr>
        <p:txBody>
          <a:bodyPr anchorCtr="0" anchor="t" bIns="34275" lIns="68575" rIns="68575" tIns="34275">
            <a:noAutofit/>
          </a:bodyPr>
          <a:lstStyle/>
          <a:p>
            <a:pPr indent="0" lvl="0" marL="0" marR="0" rtl="0" algn="l">
              <a:lnSpc>
                <a:spcPct val="100000"/>
              </a:lnSpc>
              <a:spcBef>
                <a:spcPts val="0"/>
              </a:spcBef>
              <a:spcAft>
                <a:spcPts val="0"/>
              </a:spcAft>
              <a:buClr>
                <a:schemeClr val="dk1"/>
              </a:buClr>
              <a:buSzPct val="25000"/>
              <a:buFont typeface="Arial"/>
              <a:buNone/>
            </a:pPr>
            <a:r>
              <a:rPr b="0" i="0" lang="zh-TW" sz="3200" u="none" cap="none" strike="noStrike">
                <a:solidFill>
                  <a:schemeClr val="dk1"/>
                </a:solidFill>
                <a:latin typeface="Arial"/>
                <a:ea typeface="Arial"/>
                <a:cs typeface="Arial"/>
                <a:sym typeface="Arial"/>
              </a:rPr>
              <a:t>下星期一晚上8點，</a:t>
            </a:r>
            <a:br>
              <a:rPr b="0" i="0" lang="zh-TW" sz="3200" u="none" cap="none" strike="noStrike">
                <a:solidFill>
                  <a:schemeClr val="dk1"/>
                </a:solidFill>
                <a:latin typeface="Arial"/>
                <a:ea typeface="Arial"/>
                <a:cs typeface="Arial"/>
                <a:sym typeface="Arial"/>
              </a:rPr>
            </a:br>
            <a:r>
              <a:rPr b="0" i="0" lang="zh-TW" sz="3200" u="none" cap="none" strike="noStrike">
                <a:solidFill>
                  <a:schemeClr val="dk1"/>
                </a:solidFill>
                <a:latin typeface="Arial"/>
                <a:ea typeface="Arial"/>
                <a:cs typeface="Arial"/>
                <a:sym typeface="Arial"/>
              </a:rPr>
              <a:t>我跟朋友約在清大吃飯，</a:t>
            </a:r>
            <a:br>
              <a:rPr b="0" i="0" lang="zh-TW" sz="3200" u="none" cap="none" strike="noStrike">
                <a:solidFill>
                  <a:schemeClr val="dk1"/>
                </a:solidFill>
                <a:latin typeface="Arial"/>
                <a:ea typeface="Arial"/>
                <a:cs typeface="Arial"/>
                <a:sym typeface="Arial"/>
              </a:rPr>
            </a:br>
            <a:r>
              <a:rPr b="0" i="0" lang="zh-TW" sz="3200" u="none" cap="none" strike="noStrike">
                <a:solidFill>
                  <a:schemeClr val="dk1"/>
                </a:solidFill>
                <a:latin typeface="Arial"/>
                <a:ea typeface="Arial"/>
                <a:cs typeface="Arial"/>
                <a:sym typeface="Arial"/>
              </a:rPr>
              <a:t>可是不知道附近的停車場</a:t>
            </a:r>
          </a:p>
          <a:p>
            <a:pPr indent="0" lvl="0" marL="0" marR="0" rtl="0" algn="l">
              <a:lnSpc>
                <a:spcPct val="100000"/>
              </a:lnSpc>
              <a:spcBef>
                <a:spcPts val="0"/>
              </a:spcBef>
              <a:spcAft>
                <a:spcPts val="0"/>
              </a:spcAft>
              <a:buClr>
                <a:schemeClr val="dk1"/>
              </a:buClr>
              <a:buSzPct val="25000"/>
              <a:buFont typeface="Arial"/>
              <a:buNone/>
            </a:pPr>
            <a:r>
              <a:rPr b="0" i="0" lang="zh-TW" sz="3200" u="none" cap="none" strike="noStrike">
                <a:solidFill>
                  <a:schemeClr val="dk1"/>
                </a:solidFill>
                <a:latin typeface="Arial"/>
                <a:ea typeface="Arial"/>
                <a:cs typeface="Arial"/>
                <a:sym typeface="Arial"/>
              </a:rPr>
              <a:t>有沒有位子??????</a:t>
            </a:r>
            <a:br>
              <a:rPr b="0" i="0" lang="zh-TW" sz="3200" u="none" cap="none" strike="noStrike">
                <a:solidFill>
                  <a:schemeClr val="dk1"/>
                </a:solidFill>
                <a:latin typeface="Arial"/>
                <a:ea typeface="Arial"/>
                <a:cs typeface="Arial"/>
                <a:sym typeface="Arial"/>
              </a:rPr>
            </a:br>
            <a:r>
              <a:rPr b="0" i="0" lang="zh-TW" sz="3200" u="none" cap="none" strike="noStrike">
                <a:solidFill>
                  <a:schemeClr val="dk1"/>
                </a:solidFill>
                <a:latin typeface="Arial"/>
                <a:ea typeface="Arial"/>
                <a:cs typeface="Arial"/>
                <a:sym typeface="Arial"/>
              </a:rPr>
              <a:t>怎麼辦????</a:t>
            </a:r>
          </a:p>
        </p:txBody>
      </p:sp>
      <p:pic>
        <p:nvPicPr>
          <p:cNvPr id="334" name="Shape 334"/>
          <p:cNvPicPr preferRelativeResize="0"/>
          <p:nvPr/>
        </p:nvPicPr>
        <p:blipFill rotWithShape="1">
          <a:blip r:embed="rId3">
            <a:alphaModFix/>
          </a:blip>
          <a:srcRect b="0" l="0" r="0" t="0"/>
          <a:stretch/>
        </p:blipFill>
        <p:spPr>
          <a:xfrm>
            <a:off x="342900" y="749572"/>
            <a:ext cx="2800548" cy="4192198"/>
          </a:xfrm>
          <a:prstGeom prst="rect">
            <a:avLst/>
          </a:prstGeom>
          <a:noFill/>
          <a:ln>
            <a:noFill/>
          </a:ln>
        </p:spPr>
      </p:pic>
      <p:sp>
        <p:nvSpPr>
          <p:cNvPr id="335" name="Shape 335"/>
          <p:cNvSpPr txBox="1"/>
          <p:nvPr/>
        </p:nvSpPr>
        <p:spPr>
          <a:xfrm>
            <a:off x="4591408" y="558150"/>
            <a:ext cx="3195000" cy="13532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lt1"/>
              </a:buClr>
              <a:buSzPct val="25000"/>
              <a:buFont typeface="Arial"/>
              <a:buNone/>
            </a:pPr>
            <a:r>
              <a:rPr b="1" i="0" lang="zh-TW" sz="8800" u="none" cap="none" strike="noStrike">
                <a:solidFill>
                  <a:schemeClr val="lt1"/>
                </a:solidFill>
                <a:latin typeface="Arial"/>
                <a:ea typeface="Arial"/>
                <a:cs typeface="Arial"/>
                <a:sym typeface="Arial"/>
              </a:rPr>
              <a:t>情境</a:t>
            </a:r>
          </a:p>
        </p:txBody>
      </p:sp>
      <p:sp>
        <p:nvSpPr>
          <p:cNvPr id="336" name="Shape 336"/>
          <p:cNvSpPr txBox="1"/>
          <p:nvPr>
            <p:ph idx="12" type="sldNum"/>
          </p:nvPr>
        </p:nvSpPr>
        <p:spPr>
          <a:xfrm>
            <a:off x="6997146" y="4667871"/>
            <a:ext cx="1279499" cy="273900"/>
          </a:xfrm>
          <a:prstGeom prst="rect">
            <a:avLst/>
          </a:prstGeom>
          <a:noFill/>
          <a:ln>
            <a:noFill/>
          </a:ln>
        </p:spPr>
        <p:txBody>
          <a:bodyPr anchorCtr="0" anchor="ctr" bIns="34275" lIns="68575" rIns="68575" tIns="34275">
            <a:noAutofit/>
          </a:bodyPr>
          <a:lstStyle/>
          <a:p>
            <a:pPr indent="0" lvl="0" marL="0" marR="0" rtl="0" algn="r">
              <a:lnSpc>
                <a:spcPct val="100000"/>
              </a:lnSpc>
              <a:spcBef>
                <a:spcPts val="0"/>
              </a:spcBef>
              <a:spcAft>
                <a:spcPts val="0"/>
              </a:spcAft>
              <a:buClr>
                <a:schemeClr val="accent1"/>
              </a:buClr>
              <a:buSzPct val="25000"/>
              <a:buFont typeface="Arial"/>
              <a:buNone/>
            </a:pPr>
            <a:fld id="{00000000-1234-1234-1234-123412341234}" type="slidenum">
              <a:rPr b="1" i="0" lang="zh-TW" sz="1200" u="none" cap="none" strike="noStrike">
                <a:solidFill>
                  <a:schemeClr val="accent1"/>
                </a:solidFill>
                <a:latin typeface="Arial"/>
                <a:ea typeface="Arial"/>
                <a:cs typeface="Arial"/>
                <a:sym typeface="Arial"/>
              </a:rPr>
              <a:t>‹#›</a:t>
            </a:fld>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500"/>
                                        <p:tgtEl>
                                          <p:spTgt spid="3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0" name="Shape 340"/>
        <p:cNvGrpSpPr/>
        <p:nvPr/>
      </p:nvGrpSpPr>
      <p:grpSpPr>
        <a:xfrm>
          <a:off x="0" y="0"/>
          <a:ext cx="0" cy="0"/>
          <a:chOff x="0" y="0"/>
          <a:chExt cx="0" cy="0"/>
        </a:xfrm>
      </p:grpSpPr>
      <p:grpSp>
        <p:nvGrpSpPr>
          <p:cNvPr id="341" name="Shape 341"/>
          <p:cNvGrpSpPr/>
          <p:nvPr/>
        </p:nvGrpSpPr>
        <p:grpSpPr>
          <a:xfrm>
            <a:off x="531475" y="2943725"/>
            <a:ext cx="1980599" cy="1998824"/>
            <a:chOff x="683875" y="2943725"/>
            <a:chExt cx="1980599" cy="1998824"/>
          </a:xfrm>
        </p:grpSpPr>
        <p:sp>
          <p:nvSpPr>
            <p:cNvPr id="342" name="Shape 342"/>
            <p:cNvSpPr/>
            <p:nvPr/>
          </p:nvSpPr>
          <p:spPr>
            <a:xfrm>
              <a:off x="683875" y="2961950"/>
              <a:ext cx="1980599" cy="1980599"/>
            </a:xfrm>
            <a:prstGeom prst="ellipse">
              <a:avLst/>
            </a:prstGeom>
            <a:solidFill>
              <a:schemeClr val="accent5"/>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43" name="Shape 343"/>
            <p:cNvSpPr txBox="1"/>
            <p:nvPr/>
          </p:nvSpPr>
          <p:spPr>
            <a:xfrm>
              <a:off x="1100725" y="2943725"/>
              <a:ext cx="1171799" cy="13892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zh-TW" sz="12000" u="none" cap="none" strike="noStrike">
                  <a:solidFill>
                    <a:srgbClr val="FFFFFF"/>
                  </a:solidFill>
                  <a:latin typeface="Arial"/>
                  <a:ea typeface="Arial"/>
                  <a:cs typeface="Arial"/>
                  <a:sym typeface="Arial"/>
                </a:rPr>
                <a:t>1</a:t>
              </a:r>
            </a:p>
          </p:txBody>
        </p:sp>
      </p:grpSp>
      <p:grpSp>
        <p:nvGrpSpPr>
          <p:cNvPr id="344" name="Shape 344"/>
          <p:cNvGrpSpPr/>
          <p:nvPr/>
        </p:nvGrpSpPr>
        <p:grpSpPr>
          <a:xfrm>
            <a:off x="3623925" y="2943725"/>
            <a:ext cx="1980599" cy="1998824"/>
            <a:chOff x="683875" y="2943725"/>
            <a:chExt cx="1980599" cy="1998824"/>
          </a:xfrm>
        </p:grpSpPr>
        <p:sp>
          <p:nvSpPr>
            <p:cNvPr id="345" name="Shape 345"/>
            <p:cNvSpPr/>
            <p:nvPr/>
          </p:nvSpPr>
          <p:spPr>
            <a:xfrm>
              <a:off x="683875" y="2961950"/>
              <a:ext cx="1980599" cy="1980599"/>
            </a:xfrm>
            <a:prstGeom prst="ellipse">
              <a:avLst/>
            </a:prstGeom>
            <a:solidFill>
              <a:srgbClr val="F1C232"/>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46" name="Shape 346"/>
            <p:cNvSpPr txBox="1"/>
            <p:nvPr/>
          </p:nvSpPr>
          <p:spPr>
            <a:xfrm>
              <a:off x="1100725" y="2943725"/>
              <a:ext cx="1171799" cy="13892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zh-TW" sz="12000" u="none" cap="none" strike="noStrike">
                  <a:solidFill>
                    <a:srgbClr val="FFFFFF"/>
                  </a:solidFill>
                  <a:latin typeface="Arial"/>
                  <a:ea typeface="Arial"/>
                  <a:cs typeface="Arial"/>
                  <a:sym typeface="Arial"/>
                </a:rPr>
                <a:t>2</a:t>
              </a:r>
            </a:p>
          </p:txBody>
        </p:sp>
      </p:grpSp>
      <p:grpSp>
        <p:nvGrpSpPr>
          <p:cNvPr id="347" name="Shape 347"/>
          <p:cNvGrpSpPr/>
          <p:nvPr/>
        </p:nvGrpSpPr>
        <p:grpSpPr>
          <a:xfrm>
            <a:off x="6547525" y="2943725"/>
            <a:ext cx="1980599" cy="1998824"/>
            <a:chOff x="683875" y="2943725"/>
            <a:chExt cx="1980599" cy="1998824"/>
          </a:xfrm>
        </p:grpSpPr>
        <p:sp>
          <p:nvSpPr>
            <p:cNvPr id="348" name="Shape 348"/>
            <p:cNvSpPr/>
            <p:nvPr/>
          </p:nvSpPr>
          <p:spPr>
            <a:xfrm>
              <a:off x="683875" y="2961950"/>
              <a:ext cx="1980599" cy="1980599"/>
            </a:xfrm>
            <a:prstGeom prst="ellipse">
              <a:avLst/>
            </a:prstGeom>
            <a:solidFill>
              <a:schemeClr val="accent3"/>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49" name="Shape 349"/>
            <p:cNvSpPr txBox="1"/>
            <p:nvPr/>
          </p:nvSpPr>
          <p:spPr>
            <a:xfrm>
              <a:off x="1100725" y="2943725"/>
              <a:ext cx="1171799" cy="13892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zh-TW" sz="12000" u="none" cap="none" strike="noStrike">
                  <a:solidFill>
                    <a:srgbClr val="FFFFFF"/>
                  </a:solidFill>
                  <a:latin typeface="Arial"/>
                  <a:ea typeface="Arial"/>
                  <a:cs typeface="Arial"/>
                  <a:sym typeface="Arial"/>
                </a:rPr>
                <a:t>3</a:t>
              </a:r>
            </a:p>
          </p:txBody>
        </p:sp>
      </p:grpSp>
      <p:sp>
        <p:nvSpPr>
          <p:cNvPr id="350" name="Shape 350"/>
          <p:cNvSpPr txBox="1"/>
          <p:nvPr/>
        </p:nvSpPr>
        <p:spPr>
          <a:xfrm>
            <a:off x="3012800" y="1275800"/>
            <a:ext cx="2970599" cy="15224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zh-TW" sz="3000" u="none" cap="none" strike="noStrike">
                <a:solidFill>
                  <a:srgbClr val="000000"/>
                </a:solidFill>
                <a:latin typeface="Arial"/>
                <a:ea typeface="Arial"/>
                <a:cs typeface="Arial"/>
                <a:sym typeface="Arial"/>
              </a:rPr>
              <a:t>顧客忠誠度</a:t>
            </a:r>
          </a:p>
          <a:p>
            <a:pPr indent="0" lvl="0" marL="0" marR="0" rtl="0" algn="ctr">
              <a:lnSpc>
                <a:spcPct val="100000"/>
              </a:lnSpc>
              <a:spcBef>
                <a:spcPts val="0"/>
              </a:spcBef>
              <a:spcAft>
                <a:spcPts val="0"/>
              </a:spcAft>
              <a:buClr>
                <a:srgbClr val="000000"/>
              </a:buClr>
              <a:buSzPct val="25000"/>
              <a:buFont typeface="Arial"/>
              <a:buNone/>
            </a:pPr>
            <a:br>
              <a:rPr b="0" i="0" lang="zh-TW" sz="3000" u="none" cap="none" strike="noStrike">
                <a:solidFill>
                  <a:srgbClr val="000000"/>
                </a:solidFill>
                <a:latin typeface="Arial"/>
                <a:ea typeface="Arial"/>
                <a:cs typeface="Arial"/>
                <a:sym typeface="Arial"/>
              </a:rPr>
            </a:br>
            <a:r>
              <a:rPr b="0" i="0" lang="zh-TW" sz="3000" u="none" cap="none" strike="noStrike">
                <a:solidFill>
                  <a:srgbClr val="000000"/>
                </a:solidFill>
                <a:latin typeface="Arial"/>
                <a:ea typeface="Arial"/>
                <a:cs typeface="Arial"/>
                <a:sym typeface="Arial"/>
              </a:rPr>
              <a:t>停車場管理</a:t>
            </a:r>
          </a:p>
        </p:txBody>
      </p:sp>
      <p:sp>
        <p:nvSpPr>
          <p:cNvPr id="351" name="Shape 351"/>
          <p:cNvSpPr txBox="1"/>
          <p:nvPr/>
        </p:nvSpPr>
        <p:spPr>
          <a:xfrm>
            <a:off x="6274025" y="1275800"/>
            <a:ext cx="2573400" cy="18183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zh-TW" sz="3000" u="none" cap="none" strike="noStrike">
                <a:solidFill>
                  <a:srgbClr val="000000"/>
                </a:solidFill>
                <a:latin typeface="Arial"/>
                <a:ea typeface="Arial"/>
                <a:cs typeface="Arial"/>
                <a:sym typeface="Arial"/>
              </a:rPr>
              <a:t>事先規劃</a:t>
            </a:r>
          </a:p>
          <a:p>
            <a:pPr indent="0" lvl="0" marL="0" marR="0" rtl="0" algn="ctr">
              <a:lnSpc>
                <a:spcPct val="100000"/>
              </a:lnSpc>
              <a:spcBef>
                <a:spcPts val="0"/>
              </a:spcBef>
              <a:spcAft>
                <a:spcPts val="0"/>
              </a:spcAft>
              <a:buClr>
                <a:srgbClr val="000000"/>
              </a:buClr>
              <a:buSzPct val="25000"/>
              <a:buFont typeface="Arial"/>
              <a:buNone/>
            </a:pPr>
            <a:r>
              <a:rPr b="0" i="0" lang="zh-TW" sz="3000" u="none" cap="none" strike="noStrike">
                <a:solidFill>
                  <a:srgbClr val="000000"/>
                </a:solidFill>
                <a:latin typeface="Arial"/>
                <a:ea typeface="Arial"/>
                <a:cs typeface="Arial"/>
                <a:sym typeface="Arial"/>
              </a:rPr>
              <a:t>等待焦慮感</a:t>
            </a:r>
          </a:p>
          <a:p>
            <a:pPr indent="0" lvl="0" marL="0" marR="0" rtl="0" algn="ctr">
              <a:lnSpc>
                <a:spcPct val="100000"/>
              </a:lnSpc>
              <a:spcBef>
                <a:spcPts val="0"/>
              </a:spcBef>
              <a:spcAft>
                <a:spcPts val="0"/>
              </a:spcAft>
              <a:buClr>
                <a:srgbClr val="000000"/>
              </a:buClr>
              <a:buSzPct val="25000"/>
              <a:buFont typeface="Arial"/>
              <a:buNone/>
            </a:pPr>
            <a:r>
              <a:rPr b="0" i="0" lang="zh-TW" sz="3000" u="none" cap="none" strike="noStrike">
                <a:solidFill>
                  <a:srgbClr val="000000"/>
                </a:solidFill>
                <a:latin typeface="Arial"/>
                <a:ea typeface="Arial"/>
                <a:cs typeface="Arial"/>
                <a:sym typeface="Arial"/>
              </a:rPr>
              <a:t>顧客滿意度</a:t>
            </a:r>
          </a:p>
        </p:txBody>
      </p:sp>
      <p:sp>
        <p:nvSpPr>
          <p:cNvPr id="352" name="Shape 352"/>
          <p:cNvSpPr txBox="1"/>
          <p:nvPr/>
        </p:nvSpPr>
        <p:spPr>
          <a:xfrm>
            <a:off x="-9075" y="1745450"/>
            <a:ext cx="2970599" cy="6695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zh-TW" sz="3000" u="none" cap="none" strike="noStrike">
                <a:solidFill>
                  <a:srgbClr val="000000"/>
                </a:solidFill>
                <a:latin typeface="Arial"/>
                <a:ea typeface="Arial"/>
                <a:cs typeface="Arial"/>
                <a:sym typeface="Arial"/>
              </a:rPr>
              <a:t>加值服務</a:t>
            </a:r>
          </a:p>
        </p:txBody>
      </p:sp>
      <p:sp>
        <p:nvSpPr>
          <p:cNvPr id="353" name="Shape 353"/>
          <p:cNvSpPr txBox="1"/>
          <p:nvPr/>
        </p:nvSpPr>
        <p:spPr>
          <a:xfrm>
            <a:off x="698150" y="187400"/>
            <a:ext cx="1439099" cy="7836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accent5"/>
              </a:buClr>
              <a:buSzPct val="25000"/>
              <a:buFont typeface="Arial"/>
              <a:buNone/>
            </a:pPr>
            <a:r>
              <a:rPr b="1" i="0" lang="zh-TW" sz="4800" u="none" cap="none" strike="noStrike">
                <a:solidFill>
                  <a:schemeClr val="accent5"/>
                </a:solidFill>
                <a:latin typeface="Arial"/>
                <a:ea typeface="Arial"/>
                <a:cs typeface="Arial"/>
                <a:sym typeface="Arial"/>
              </a:rPr>
              <a:t>目標</a:t>
            </a:r>
          </a:p>
        </p:txBody>
      </p:sp>
      <p:sp>
        <p:nvSpPr>
          <p:cNvPr id="354" name="Shape 354"/>
          <p:cNvSpPr txBox="1"/>
          <p:nvPr/>
        </p:nvSpPr>
        <p:spPr>
          <a:xfrm>
            <a:off x="3493200" y="187400"/>
            <a:ext cx="2121900" cy="7836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1C232"/>
              </a:buClr>
              <a:buSzPct val="25000"/>
              <a:buFont typeface="Arial"/>
              <a:buNone/>
            </a:pPr>
            <a:r>
              <a:rPr b="1" i="0" lang="zh-TW" sz="4800" u="none" cap="none" strike="noStrike">
                <a:solidFill>
                  <a:srgbClr val="F1C232"/>
                </a:solidFill>
                <a:latin typeface="Arial"/>
                <a:ea typeface="Arial"/>
                <a:cs typeface="Arial"/>
                <a:sym typeface="Arial"/>
              </a:rPr>
              <a:t>停車場</a:t>
            </a:r>
          </a:p>
        </p:txBody>
      </p:sp>
      <p:sp>
        <p:nvSpPr>
          <p:cNvPr id="355" name="Shape 355"/>
          <p:cNvSpPr txBox="1"/>
          <p:nvPr/>
        </p:nvSpPr>
        <p:spPr>
          <a:xfrm>
            <a:off x="6818650" y="187400"/>
            <a:ext cx="1439099" cy="7836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accent3"/>
              </a:buClr>
              <a:buSzPct val="25000"/>
              <a:buFont typeface="Arial"/>
              <a:buNone/>
            </a:pPr>
            <a:r>
              <a:rPr b="1" i="0" lang="zh-TW" sz="4800" u="none" cap="none" strike="noStrike">
                <a:solidFill>
                  <a:schemeClr val="accent3"/>
                </a:solidFill>
                <a:latin typeface="Arial"/>
                <a:ea typeface="Arial"/>
                <a:cs typeface="Arial"/>
                <a:sym typeface="Arial"/>
              </a:rPr>
              <a:t>顧客</a:t>
            </a:r>
          </a:p>
        </p:txBody>
      </p:sp>
      <p:sp>
        <p:nvSpPr>
          <p:cNvPr id="356" name="Shape 356"/>
          <p:cNvSpPr/>
          <p:nvPr/>
        </p:nvSpPr>
        <p:spPr>
          <a:xfrm>
            <a:off x="8528125" y="1901100"/>
            <a:ext cx="244199" cy="321599"/>
          </a:xfrm>
          <a:prstGeom prst="downArrow">
            <a:avLst>
              <a:gd fmla="val 50000" name="adj1"/>
              <a:gd fmla="val 50000" name="adj2"/>
            </a:avLst>
          </a:prstGeom>
          <a:solidFill>
            <a:srgbClr val="E06666"/>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57" name="Shape 357"/>
          <p:cNvSpPr/>
          <p:nvPr/>
        </p:nvSpPr>
        <p:spPr>
          <a:xfrm rot="10800000">
            <a:off x="8528125" y="2332575"/>
            <a:ext cx="244199" cy="321599"/>
          </a:xfrm>
          <a:prstGeom prst="downArrow">
            <a:avLst>
              <a:gd fmla="val 50000" name="adj1"/>
              <a:gd fmla="val 50000" name="adj2"/>
            </a:avLst>
          </a:prstGeom>
          <a:solidFill>
            <a:srgbClr val="E06666"/>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58" name="Shape 358"/>
          <p:cNvSpPr/>
          <p:nvPr/>
        </p:nvSpPr>
        <p:spPr>
          <a:xfrm rot="10800000">
            <a:off x="5453375" y="1423850"/>
            <a:ext cx="244199" cy="321599"/>
          </a:xfrm>
          <a:prstGeom prst="downArrow">
            <a:avLst>
              <a:gd fmla="val 50000" name="adj1"/>
              <a:gd fmla="val 50000" name="adj2"/>
            </a:avLst>
          </a:prstGeom>
          <a:solidFill>
            <a:srgbClr val="E06666"/>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59" name="Shape 359"/>
          <p:cNvSpPr/>
          <p:nvPr/>
        </p:nvSpPr>
        <p:spPr>
          <a:xfrm rot="10800000">
            <a:off x="5453375" y="2332575"/>
            <a:ext cx="244199" cy="321599"/>
          </a:xfrm>
          <a:prstGeom prst="downArrow">
            <a:avLst>
              <a:gd fmla="val 50000" name="adj1"/>
              <a:gd fmla="val 50000" name="adj2"/>
            </a:avLst>
          </a:prstGeom>
          <a:solidFill>
            <a:srgbClr val="E06666"/>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60" name="Shape 360"/>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zh-TW" sz="1400" u="none" cap="none" strike="noStrike">
                <a:solidFill>
                  <a:srgbClr val="000000"/>
                </a:solidFill>
                <a:latin typeface="Arial"/>
                <a:ea typeface="Arial"/>
                <a:cs typeface="Arial"/>
                <a:sym typeface="Arial"/>
              </a:rPr>
              <a:t>‹#›</a:t>
            </a:fld>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1000"/>
                                        <p:tgtEl>
                                          <p:spTgt spid="34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000"/>
                                        <p:tgtEl>
                                          <p:spTgt spid="3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000"/>
                                        <p:tgtEl>
                                          <p:spTgt spid="353"/>
                                        </p:tgtEl>
                                      </p:cBhvr>
                                    </p:animEffect>
                                  </p:childTnLst>
                                </p:cTn>
                              </p:par>
                              <p:par>
                                <p:cTn fill="hold" nodeType="with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000"/>
                                        <p:tgtEl>
                                          <p:spTgt spid="350"/>
                                        </p:tgtEl>
                                      </p:cBhvr>
                                    </p:animEffect>
                                  </p:childTnLst>
                                </p:cTn>
                              </p:par>
                              <p:par>
                                <p:cTn fill="hold" nodeType="with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000"/>
                                        <p:tgtEl>
                                          <p:spTgt spid="354"/>
                                        </p:tgtEl>
                                      </p:cBhvr>
                                    </p:animEffect>
                                  </p:childTnLst>
                                </p:cTn>
                              </p:par>
                              <p:par>
                                <p:cTn fill="hold" nodeType="with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1000"/>
                                        <p:tgtEl>
                                          <p:spTgt spid="358"/>
                                        </p:tgtEl>
                                      </p:cBhvr>
                                    </p:animEffect>
                                  </p:childTnLst>
                                </p:cTn>
                              </p:par>
                              <p:par>
                                <p:cTn fill="hold" nodeType="with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000"/>
                                        <p:tgtEl>
                                          <p:spTgt spid="3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000"/>
                                        <p:tgtEl>
                                          <p:spTgt spid="351"/>
                                        </p:tgtEl>
                                      </p:cBhvr>
                                    </p:animEffect>
                                  </p:childTnLst>
                                </p:cTn>
                              </p:par>
                              <p:par>
                                <p:cTn fill="hold" nodeType="with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000"/>
                                        <p:tgtEl>
                                          <p:spTgt spid="355"/>
                                        </p:tgtEl>
                                      </p:cBhvr>
                                    </p:animEffect>
                                  </p:childTnLst>
                                </p:cTn>
                              </p:par>
                              <p:par>
                                <p:cTn fill="hold" nodeType="with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000"/>
                                        <p:tgtEl>
                                          <p:spTgt spid="356"/>
                                        </p:tgtEl>
                                      </p:cBhvr>
                                    </p:animEffect>
                                  </p:childTnLst>
                                </p:cTn>
                              </p:par>
                              <p:par>
                                <p:cTn fill="hold" nodeType="with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1000"/>
                                        <p:tgtEl>
                                          <p:spTgt spid="3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佈景主題">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